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95" r:id="rId6"/>
    <p:sldId id="262" r:id="rId7"/>
    <p:sldId id="260" r:id="rId8"/>
    <p:sldId id="303" r:id="rId9"/>
    <p:sldId id="279" r:id="rId10"/>
    <p:sldId id="265" r:id="rId11"/>
    <p:sldId id="266" r:id="rId12"/>
    <p:sldId id="280" r:id="rId13"/>
    <p:sldId id="263" r:id="rId14"/>
    <p:sldId id="294" r:id="rId15"/>
    <p:sldId id="272" r:id="rId16"/>
    <p:sldId id="264" r:id="rId17"/>
    <p:sldId id="298" r:id="rId18"/>
    <p:sldId id="301" r:id="rId19"/>
    <p:sldId id="271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9" r:id="rId32"/>
    <p:sldId id="270" r:id="rId33"/>
    <p:sldId id="300" r:id="rId34"/>
    <p:sldId id="267" r:id="rId35"/>
    <p:sldId id="274" r:id="rId36"/>
    <p:sldId id="275" r:id="rId37"/>
    <p:sldId id="276" r:id="rId38"/>
    <p:sldId id="277" r:id="rId39"/>
    <p:sldId id="278" r:id="rId40"/>
    <p:sldId id="296" r:id="rId41"/>
    <p:sldId id="297" r:id="rId42"/>
    <p:sldId id="29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2428"/>
    <a:srgbClr val="EE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E4316-44CE-4DD4-A7D8-345F1E2F3699}" v="955" dt="2022-06-21T12:56:24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215" autoAdjust="0"/>
  </p:normalViewPr>
  <p:slideViewPr>
    <p:cSldViewPr snapToGrid="0">
      <p:cViewPr varScale="1">
        <p:scale>
          <a:sx n="60" d="100"/>
          <a:sy n="60" d="100"/>
        </p:scale>
        <p:origin x="9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승윤" userId="ab9aeef5-4d18-4912-946a-7cc4cb928eda" providerId="ADAL" clId="{77158435-1A71-46B2-9AA5-84CAEBFB7284}"/>
    <pc:docChg chg="undo custSel modSld">
      <pc:chgData name="이승윤" userId="ab9aeef5-4d18-4912-946a-7cc4cb928eda" providerId="ADAL" clId="{77158435-1A71-46B2-9AA5-84CAEBFB7284}" dt="2022-06-18T12:59:11.391" v="80" actId="572"/>
      <pc:docMkLst>
        <pc:docMk/>
      </pc:docMkLst>
      <pc:sldChg chg="addSp delSp modSp mod">
        <pc:chgData name="이승윤" userId="ab9aeef5-4d18-4912-946a-7cc4cb928eda" providerId="ADAL" clId="{77158435-1A71-46B2-9AA5-84CAEBFB7284}" dt="2022-06-18T12:47:21.474" v="6" actId="1076"/>
        <pc:sldMkLst>
          <pc:docMk/>
          <pc:sldMk cId="1116573254" sldId="257"/>
        </pc:sldMkLst>
        <pc:picChg chg="add mod">
          <ac:chgData name="이승윤" userId="ab9aeef5-4d18-4912-946a-7cc4cb928eda" providerId="ADAL" clId="{77158435-1A71-46B2-9AA5-84CAEBFB7284}" dt="2022-06-18T12:47:21.474" v="6" actId="1076"/>
          <ac:picMkLst>
            <pc:docMk/>
            <pc:sldMk cId="1116573254" sldId="257"/>
            <ac:picMk id="13" creationId="{375B3BF9-4B2C-B956-5FAF-D74D5FCDC58D}"/>
          </ac:picMkLst>
        </pc:picChg>
        <pc:picChg chg="del">
          <ac:chgData name="이승윤" userId="ab9aeef5-4d18-4912-946a-7cc4cb928eda" providerId="ADAL" clId="{77158435-1A71-46B2-9AA5-84CAEBFB7284}" dt="2022-06-18T12:46:51.183" v="0" actId="478"/>
          <ac:picMkLst>
            <pc:docMk/>
            <pc:sldMk cId="1116573254" sldId="257"/>
            <ac:picMk id="43" creationId="{5AB35AD2-2FFB-F074-3355-7020F7D398B8}"/>
          </ac:picMkLst>
        </pc:picChg>
      </pc:sldChg>
      <pc:sldChg chg="modSp mod">
        <pc:chgData name="이승윤" userId="ab9aeef5-4d18-4912-946a-7cc4cb928eda" providerId="ADAL" clId="{77158435-1A71-46B2-9AA5-84CAEBFB7284}" dt="2022-06-18T12:59:11.391" v="80" actId="572"/>
        <pc:sldMkLst>
          <pc:docMk/>
          <pc:sldMk cId="3485687585" sldId="277"/>
        </pc:sldMkLst>
        <pc:graphicFrameChg chg="mod modGraphic">
          <ac:chgData name="이승윤" userId="ab9aeef5-4d18-4912-946a-7cc4cb928eda" providerId="ADAL" clId="{77158435-1A71-46B2-9AA5-84CAEBFB7284}" dt="2022-06-18T12:59:11.391" v="80" actId="572"/>
          <ac:graphicFrameMkLst>
            <pc:docMk/>
            <pc:sldMk cId="3485687585" sldId="277"/>
            <ac:graphicFrameMk id="6" creationId="{6164FA19-263B-C595-9113-A44F2251EE50}"/>
          </ac:graphicFrameMkLst>
        </pc:graphicFrameChg>
      </pc:sldChg>
      <pc:sldChg chg="modSp mod">
        <pc:chgData name="이승윤" userId="ab9aeef5-4d18-4912-946a-7cc4cb928eda" providerId="ADAL" clId="{77158435-1A71-46B2-9AA5-84CAEBFB7284}" dt="2022-06-18T12:54:37.440" v="46" actId="20577"/>
        <pc:sldMkLst>
          <pc:docMk/>
          <pc:sldMk cId="1128320196" sldId="278"/>
        </pc:sldMkLst>
        <pc:graphicFrameChg chg="modGraphic">
          <ac:chgData name="이승윤" userId="ab9aeef5-4d18-4912-946a-7cc4cb928eda" providerId="ADAL" clId="{77158435-1A71-46B2-9AA5-84CAEBFB7284}" dt="2022-06-18T12:54:37.440" v="46" actId="20577"/>
          <ac:graphicFrameMkLst>
            <pc:docMk/>
            <pc:sldMk cId="1128320196" sldId="278"/>
            <ac:graphicFrameMk id="4" creationId="{5C15FF56-1671-CE14-84AC-FEC1451CFE84}"/>
          </ac:graphicFrameMkLst>
        </pc:graphicFrameChg>
      </pc:sldChg>
      <pc:sldChg chg="modSp mod">
        <pc:chgData name="이승윤" userId="ab9aeef5-4d18-4912-946a-7cc4cb928eda" providerId="ADAL" clId="{77158435-1A71-46B2-9AA5-84CAEBFB7284}" dt="2022-06-18T12:49:32.577" v="36"/>
        <pc:sldMkLst>
          <pc:docMk/>
          <pc:sldMk cId="792345987" sldId="279"/>
        </pc:sldMkLst>
        <pc:spChg chg="mod">
          <ac:chgData name="이승윤" userId="ab9aeef5-4d18-4912-946a-7cc4cb928eda" providerId="ADAL" clId="{77158435-1A71-46B2-9AA5-84CAEBFB7284}" dt="2022-06-18T12:49:32.577" v="36"/>
          <ac:spMkLst>
            <pc:docMk/>
            <pc:sldMk cId="792345987" sldId="279"/>
            <ac:spMk id="3" creationId="{C8D6B64C-BA5B-EFE7-4EC5-7B53B1B43E38}"/>
          </ac:spMkLst>
        </pc:spChg>
      </pc:sldChg>
    </pc:docChg>
  </pc:docChgLst>
  <pc:docChgLst>
    <pc:chgData name="leeseungyun@pusan.ac.kr" userId="ab9aeef5-4d18-4912-946a-7cc4cb928eda" providerId="ADAL" clId="{72A282F7-1479-487E-B343-1D065E8E54C1}"/>
    <pc:docChg chg="undo custSel addSld modSld sldOrd">
      <pc:chgData name="leeseungyun@pusan.ac.kr" userId="ab9aeef5-4d18-4912-946a-7cc4cb928eda" providerId="ADAL" clId="{72A282F7-1479-487E-B343-1D065E8E54C1}" dt="2022-05-31T00:33:31.123" v="1544" actId="20577"/>
      <pc:docMkLst>
        <pc:docMk/>
      </pc:docMkLst>
      <pc:sldChg chg="modSp">
        <pc:chgData name="leeseungyun@pusan.ac.kr" userId="ab9aeef5-4d18-4912-946a-7cc4cb928eda" providerId="ADAL" clId="{72A282F7-1479-487E-B343-1D065E8E54C1}" dt="2022-05-31T00:19:22.907" v="1442" actId="20577"/>
        <pc:sldMkLst>
          <pc:docMk/>
          <pc:sldMk cId="2358770820" sldId="267"/>
        </pc:sldMkLst>
        <pc:graphicFrameChg chg="mod">
          <ac:chgData name="leeseungyun@pusan.ac.kr" userId="ab9aeef5-4d18-4912-946a-7cc4cb928eda" providerId="ADAL" clId="{72A282F7-1479-487E-B343-1D065E8E54C1}" dt="2022-05-31T00:19:22.907" v="1442" actId="20577"/>
          <ac:graphicFrameMkLst>
            <pc:docMk/>
            <pc:sldMk cId="2358770820" sldId="267"/>
            <ac:graphicFrameMk id="5" creationId="{63A25D81-6BFE-C72D-14A2-87477DC8F16A}"/>
          </ac:graphicFrameMkLst>
        </pc:graphicFrameChg>
      </pc:sldChg>
      <pc:sldChg chg="addSp delSp modSp mod setBg">
        <pc:chgData name="leeseungyun@pusan.ac.kr" userId="ab9aeef5-4d18-4912-946a-7cc4cb928eda" providerId="ADAL" clId="{72A282F7-1479-487E-B343-1D065E8E54C1}" dt="2022-05-25T04:01:31.927" v="1388" actId="26606"/>
        <pc:sldMkLst>
          <pc:docMk/>
          <pc:sldMk cId="485630503" sldId="268"/>
        </pc:sldMkLst>
        <pc:spChg chg="mod">
          <ac:chgData name="leeseungyun@pusan.ac.kr" userId="ab9aeef5-4d18-4912-946a-7cc4cb928eda" providerId="ADAL" clId="{72A282F7-1479-487E-B343-1D065E8E54C1}" dt="2022-05-25T04:01:31.927" v="1388" actId="26606"/>
          <ac:spMkLst>
            <pc:docMk/>
            <pc:sldMk cId="485630503" sldId="268"/>
            <ac:spMk id="2" creationId="{741CB0B4-8603-44A5-2B86-957D367B824E}"/>
          </ac:spMkLst>
        </pc:spChg>
        <pc:spChg chg="add del mod">
          <ac:chgData name="leeseungyun@pusan.ac.kr" userId="ab9aeef5-4d18-4912-946a-7cc4cb928eda" providerId="ADAL" clId="{72A282F7-1479-487E-B343-1D065E8E54C1}" dt="2022-05-25T04:01:31.927" v="1388" actId="26606"/>
          <ac:spMkLst>
            <pc:docMk/>
            <pc:sldMk cId="485630503" sldId="268"/>
            <ac:spMk id="3" creationId="{3C0FB069-3249-1441-ECE6-137FD22C75A8}"/>
          </ac:spMkLst>
        </pc:spChg>
        <pc:spChg chg="add del">
          <ac:chgData name="leeseungyun@pusan.ac.kr" userId="ab9aeef5-4d18-4912-946a-7cc4cb928eda" providerId="ADAL" clId="{72A282F7-1479-487E-B343-1D065E8E54C1}" dt="2022-05-25T04:01:31.177" v="1385" actId="26606"/>
          <ac:spMkLst>
            <pc:docMk/>
            <pc:sldMk cId="485630503" sldId="268"/>
            <ac:spMk id="9" creationId="{57908DE9-5647-483E-B731-49D34A839B3F}"/>
          </ac:spMkLst>
        </pc:spChg>
        <pc:spChg chg="add del">
          <ac:chgData name="leeseungyun@pusan.ac.kr" userId="ab9aeef5-4d18-4912-946a-7cc4cb928eda" providerId="ADAL" clId="{72A282F7-1479-487E-B343-1D065E8E54C1}" dt="2022-05-25T04:01:31.177" v="1385" actId="26606"/>
          <ac:spMkLst>
            <pc:docMk/>
            <pc:sldMk cId="485630503" sldId="268"/>
            <ac:spMk id="11" creationId="{926962B4-5DCE-4745-A877-F7237DA68D7F}"/>
          </ac:spMkLst>
        </pc:spChg>
        <pc:spChg chg="add del">
          <ac:chgData name="leeseungyun@pusan.ac.kr" userId="ab9aeef5-4d18-4912-946a-7cc4cb928eda" providerId="ADAL" clId="{72A282F7-1479-487E-B343-1D065E8E54C1}" dt="2022-05-25T04:01:31.177" v="1385" actId="26606"/>
          <ac:spMkLst>
            <pc:docMk/>
            <pc:sldMk cId="485630503" sldId="268"/>
            <ac:spMk id="13" creationId="{FFC31C6D-653C-4C57-B226-ED6CE571F611}"/>
          </ac:spMkLst>
        </pc:spChg>
        <pc:spChg chg="add del">
          <ac:chgData name="leeseungyun@pusan.ac.kr" userId="ab9aeef5-4d18-4912-946a-7cc4cb928eda" providerId="ADAL" clId="{72A282F7-1479-487E-B343-1D065E8E54C1}" dt="2022-05-25T04:01:31.905" v="1387" actId="26606"/>
          <ac:spMkLst>
            <pc:docMk/>
            <pc:sldMk cId="485630503" sldId="268"/>
            <ac:spMk id="23" creationId="{57908DE9-5647-483E-B731-49D34A839B3F}"/>
          </ac:spMkLst>
        </pc:spChg>
        <pc:spChg chg="add del">
          <ac:chgData name="leeseungyun@pusan.ac.kr" userId="ab9aeef5-4d18-4912-946a-7cc4cb928eda" providerId="ADAL" clId="{72A282F7-1479-487E-B343-1D065E8E54C1}" dt="2022-05-25T04:01:31.905" v="1387" actId="26606"/>
          <ac:spMkLst>
            <pc:docMk/>
            <pc:sldMk cId="485630503" sldId="268"/>
            <ac:spMk id="24" creationId="{926962B4-5DCE-4745-A877-F7237DA68D7F}"/>
          </ac:spMkLst>
        </pc:spChg>
        <pc:spChg chg="add del">
          <ac:chgData name="leeseungyun@pusan.ac.kr" userId="ab9aeef5-4d18-4912-946a-7cc4cb928eda" providerId="ADAL" clId="{72A282F7-1479-487E-B343-1D065E8E54C1}" dt="2022-05-25T04:01:31.905" v="1387" actId="26606"/>
          <ac:spMkLst>
            <pc:docMk/>
            <pc:sldMk cId="485630503" sldId="268"/>
            <ac:spMk id="25" creationId="{FFC31C6D-653C-4C57-B226-ED6CE571F611}"/>
          </ac:spMkLst>
        </pc:spChg>
        <pc:spChg chg="add">
          <ac:chgData name="leeseungyun@pusan.ac.kr" userId="ab9aeef5-4d18-4912-946a-7cc4cb928eda" providerId="ADAL" clId="{72A282F7-1479-487E-B343-1D065E8E54C1}" dt="2022-05-25T04:01:31.927" v="1388" actId="26606"/>
          <ac:spMkLst>
            <pc:docMk/>
            <pc:sldMk cId="485630503" sldId="268"/>
            <ac:spMk id="35" creationId="{57908DE9-5647-483E-B731-49D34A839B3F}"/>
          </ac:spMkLst>
        </pc:spChg>
        <pc:spChg chg="add">
          <ac:chgData name="leeseungyun@pusan.ac.kr" userId="ab9aeef5-4d18-4912-946a-7cc4cb928eda" providerId="ADAL" clId="{72A282F7-1479-487E-B343-1D065E8E54C1}" dt="2022-05-25T04:01:31.927" v="1388" actId="26606"/>
          <ac:spMkLst>
            <pc:docMk/>
            <pc:sldMk cId="485630503" sldId="268"/>
            <ac:spMk id="36" creationId="{926962B4-5DCE-4745-A877-F7237DA68D7F}"/>
          </ac:spMkLst>
        </pc:spChg>
        <pc:spChg chg="add">
          <ac:chgData name="leeseungyun@pusan.ac.kr" userId="ab9aeef5-4d18-4912-946a-7cc4cb928eda" providerId="ADAL" clId="{72A282F7-1479-487E-B343-1D065E8E54C1}" dt="2022-05-25T04:01:31.927" v="1388" actId="26606"/>
          <ac:spMkLst>
            <pc:docMk/>
            <pc:sldMk cId="485630503" sldId="268"/>
            <ac:spMk id="37" creationId="{FFC31C6D-653C-4C57-B226-ED6CE571F611}"/>
          </ac:spMkLst>
        </pc:spChg>
        <pc:grpChg chg="add del">
          <ac:chgData name="leeseungyun@pusan.ac.kr" userId="ab9aeef5-4d18-4912-946a-7cc4cb928eda" providerId="ADAL" clId="{72A282F7-1479-487E-B343-1D065E8E54C1}" dt="2022-05-25T04:01:31.177" v="1385" actId="26606"/>
          <ac:grpSpMkLst>
            <pc:docMk/>
            <pc:sldMk cId="485630503" sldId="268"/>
            <ac:grpSpMk id="15" creationId="{C310B041-3468-403A-926B-E3C1CF4433A2}"/>
          </ac:grpSpMkLst>
        </pc:grpChg>
        <pc:grpChg chg="add del">
          <ac:chgData name="leeseungyun@pusan.ac.kr" userId="ab9aeef5-4d18-4912-946a-7cc4cb928eda" providerId="ADAL" clId="{72A282F7-1479-487E-B343-1D065E8E54C1}" dt="2022-05-25T04:01:31.905" v="1387" actId="26606"/>
          <ac:grpSpMkLst>
            <pc:docMk/>
            <pc:sldMk cId="485630503" sldId="268"/>
            <ac:grpSpMk id="26" creationId="{C310B041-3468-403A-926B-E3C1CF4433A2}"/>
          </ac:grpSpMkLst>
        </pc:grpChg>
        <pc:grpChg chg="add">
          <ac:chgData name="leeseungyun@pusan.ac.kr" userId="ab9aeef5-4d18-4912-946a-7cc4cb928eda" providerId="ADAL" clId="{72A282F7-1479-487E-B343-1D065E8E54C1}" dt="2022-05-25T04:01:31.927" v="1388" actId="26606"/>
          <ac:grpSpMkLst>
            <pc:docMk/>
            <pc:sldMk cId="485630503" sldId="268"/>
            <ac:grpSpMk id="38" creationId="{C310B041-3468-403A-926B-E3C1CF4433A2}"/>
          </ac:grpSpMkLst>
        </pc:grpChg>
        <pc:graphicFrameChg chg="add del">
          <ac:chgData name="leeseungyun@pusan.ac.kr" userId="ab9aeef5-4d18-4912-946a-7cc4cb928eda" providerId="ADAL" clId="{72A282F7-1479-487E-B343-1D065E8E54C1}" dt="2022-05-25T04:01:31.177" v="1385" actId="26606"/>
          <ac:graphicFrameMkLst>
            <pc:docMk/>
            <pc:sldMk cId="485630503" sldId="268"/>
            <ac:graphicFrameMk id="5" creationId="{9187727E-A312-4B4C-8BCB-60D9CEA5D79E}"/>
          </ac:graphicFrameMkLst>
        </pc:graphicFrameChg>
        <pc:graphicFrameChg chg="add del">
          <ac:chgData name="leeseungyun@pusan.ac.kr" userId="ab9aeef5-4d18-4912-946a-7cc4cb928eda" providerId="ADAL" clId="{72A282F7-1479-487E-B343-1D065E8E54C1}" dt="2022-05-25T04:01:31.905" v="1387" actId="26606"/>
          <ac:graphicFrameMkLst>
            <pc:docMk/>
            <pc:sldMk cId="485630503" sldId="268"/>
            <ac:graphicFrameMk id="33" creationId="{A812961F-5C92-5D3D-C9CD-37A62FE967EC}"/>
          </ac:graphicFrameMkLst>
        </pc:graphicFrameChg>
        <pc:graphicFrameChg chg="add">
          <ac:chgData name="leeseungyun@pusan.ac.kr" userId="ab9aeef5-4d18-4912-946a-7cc4cb928eda" providerId="ADAL" clId="{72A282F7-1479-487E-B343-1D065E8E54C1}" dt="2022-05-25T04:01:31.927" v="1388" actId="26606"/>
          <ac:graphicFrameMkLst>
            <pc:docMk/>
            <pc:sldMk cId="485630503" sldId="268"/>
            <ac:graphicFrameMk id="39" creationId="{9187727E-A312-4B4C-8BCB-60D9CEA5D79E}"/>
          </ac:graphicFrameMkLst>
        </pc:graphicFrameChg>
      </pc:sldChg>
      <pc:sldChg chg="addSp delSp modSp mod setBg">
        <pc:chgData name="leeseungyun@pusan.ac.kr" userId="ab9aeef5-4d18-4912-946a-7cc4cb928eda" providerId="ADAL" clId="{72A282F7-1479-487E-B343-1D065E8E54C1}" dt="2022-05-25T04:02:44.119" v="1391" actId="26606"/>
        <pc:sldMkLst>
          <pc:docMk/>
          <pc:sldMk cId="476101327" sldId="269"/>
        </pc:sldMkLst>
        <pc:spChg chg="mod">
          <ac:chgData name="leeseungyun@pusan.ac.kr" userId="ab9aeef5-4d18-4912-946a-7cc4cb928eda" providerId="ADAL" clId="{72A282F7-1479-487E-B343-1D065E8E54C1}" dt="2022-05-25T04:02:44.119" v="1391" actId="26606"/>
          <ac:spMkLst>
            <pc:docMk/>
            <pc:sldMk cId="476101327" sldId="269"/>
            <ac:spMk id="2" creationId="{231B55A5-7FA2-1724-5C28-59828EC303C8}"/>
          </ac:spMkLst>
        </pc:spChg>
        <pc:spChg chg="add del mod">
          <ac:chgData name="leeseungyun@pusan.ac.kr" userId="ab9aeef5-4d18-4912-946a-7cc4cb928eda" providerId="ADAL" clId="{72A282F7-1479-487E-B343-1D065E8E54C1}" dt="2022-05-25T04:02:44.119" v="1391" actId="26606"/>
          <ac:spMkLst>
            <pc:docMk/>
            <pc:sldMk cId="476101327" sldId="269"/>
            <ac:spMk id="3" creationId="{34CC01F5-91BF-63CD-B7A7-F7C1695D0FBC}"/>
          </ac:spMkLst>
        </pc:spChg>
        <pc:spChg chg="add del">
          <ac:chgData name="leeseungyun@pusan.ac.kr" userId="ab9aeef5-4d18-4912-946a-7cc4cb928eda" providerId="ADAL" clId="{72A282F7-1479-487E-B343-1D065E8E54C1}" dt="2022-05-25T04:02:44.119" v="1391" actId="26606"/>
          <ac:spMkLst>
            <pc:docMk/>
            <pc:sldMk cId="476101327" sldId="269"/>
            <ac:spMk id="9" creationId="{57908DE9-5647-483E-B731-49D34A839B3F}"/>
          </ac:spMkLst>
        </pc:spChg>
        <pc:spChg chg="add del">
          <ac:chgData name="leeseungyun@pusan.ac.kr" userId="ab9aeef5-4d18-4912-946a-7cc4cb928eda" providerId="ADAL" clId="{72A282F7-1479-487E-B343-1D065E8E54C1}" dt="2022-05-25T04:02:44.119" v="1391" actId="26606"/>
          <ac:spMkLst>
            <pc:docMk/>
            <pc:sldMk cId="476101327" sldId="269"/>
            <ac:spMk id="11" creationId="{926962B4-5DCE-4745-A877-F7237DA68D7F}"/>
          </ac:spMkLst>
        </pc:spChg>
        <pc:spChg chg="add del">
          <ac:chgData name="leeseungyun@pusan.ac.kr" userId="ab9aeef5-4d18-4912-946a-7cc4cb928eda" providerId="ADAL" clId="{72A282F7-1479-487E-B343-1D065E8E54C1}" dt="2022-05-25T04:02:44.119" v="1391" actId="26606"/>
          <ac:spMkLst>
            <pc:docMk/>
            <pc:sldMk cId="476101327" sldId="269"/>
            <ac:spMk id="13" creationId="{FFC31C6D-653C-4C57-B226-ED6CE571F611}"/>
          </ac:spMkLst>
        </pc:spChg>
        <pc:grpChg chg="add del">
          <ac:chgData name="leeseungyun@pusan.ac.kr" userId="ab9aeef5-4d18-4912-946a-7cc4cb928eda" providerId="ADAL" clId="{72A282F7-1479-487E-B343-1D065E8E54C1}" dt="2022-05-25T04:02:44.119" v="1391" actId="26606"/>
          <ac:grpSpMkLst>
            <pc:docMk/>
            <pc:sldMk cId="476101327" sldId="269"/>
            <ac:grpSpMk id="15" creationId="{C310B041-3468-403A-926B-E3C1CF4433A2}"/>
          </ac:grpSpMkLst>
        </pc:grpChg>
        <pc:graphicFrameChg chg="add del">
          <ac:chgData name="leeseungyun@pusan.ac.kr" userId="ab9aeef5-4d18-4912-946a-7cc4cb928eda" providerId="ADAL" clId="{72A282F7-1479-487E-B343-1D065E8E54C1}" dt="2022-05-25T04:02:44.119" v="1391" actId="26606"/>
          <ac:graphicFrameMkLst>
            <pc:docMk/>
            <pc:sldMk cId="476101327" sldId="269"/>
            <ac:graphicFrameMk id="5" creationId="{6F56FF9C-8E7B-A80D-9168-A338BAA06255}"/>
          </ac:graphicFrameMkLst>
        </pc:graphicFrameChg>
      </pc:sldChg>
      <pc:sldChg chg="modSp mod">
        <pc:chgData name="leeseungyun@pusan.ac.kr" userId="ab9aeef5-4d18-4912-946a-7cc4cb928eda" providerId="ADAL" clId="{72A282F7-1479-487E-B343-1D065E8E54C1}" dt="2022-05-25T03:44:20.599" v="1146" actId="20577"/>
        <pc:sldMkLst>
          <pc:docMk/>
          <pc:sldMk cId="804776025" sldId="270"/>
        </pc:sldMkLst>
        <pc:graphicFrameChg chg="mod modGraphic">
          <ac:chgData name="leeseungyun@pusan.ac.kr" userId="ab9aeef5-4d18-4912-946a-7cc4cb928eda" providerId="ADAL" clId="{72A282F7-1479-487E-B343-1D065E8E54C1}" dt="2022-05-25T03:44:20.599" v="1146" actId="20577"/>
          <ac:graphicFrameMkLst>
            <pc:docMk/>
            <pc:sldMk cId="804776025" sldId="270"/>
            <ac:graphicFrameMk id="4" creationId="{058A2E5D-04A6-F762-E9D4-E0B20821BBB2}"/>
          </ac:graphicFrameMkLst>
        </pc:graphicFrameChg>
      </pc:sldChg>
      <pc:sldChg chg="modSp mod">
        <pc:chgData name="leeseungyun@pusan.ac.kr" userId="ab9aeef5-4d18-4912-946a-7cc4cb928eda" providerId="ADAL" clId="{72A282F7-1479-487E-B343-1D065E8E54C1}" dt="2022-05-25T03:45:39.023" v="1164"/>
        <pc:sldMkLst>
          <pc:docMk/>
          <pc:sldMk cId="2983641194" sldId="271"/>
        </pc:sldMkLst>
        <pc:spChg chg="mod">
          <ac:chgData name="leeseungyun@pusan.ac.kr" userId="ab9aeef5-4d18-4912-946a-7cc4cb928eda" providerId="ADAL" clId="{72A282F7-1479-487E-B343-1D065E8E54C1}" dt="2022-05-25T03:45:39.023" v="1164"/>
          <ac:spMkLst>
            <pc:docMk/>
            <pc:sldMk cId="2983641194" sldId="271"/>
            <ac:spMk id="2" creationId="{2E773AC1-F1BD-625A-E8CE-0772FBACA772}"/>
          </ac:spMkLst>
        </pc:spChg>
      </pc:sldChg>
      <pc:sldChg chg="ord">
        <pc:chgData name="leeseungyun@pusan.ac.kr" userId="ab9aeef5-4d18-4912-946a-7cc4cb928eda" providerId="ADAL" clId="{72A282F7-1479-487E-B343-1D065E8E54C1}" dt="2022-05-25T03:59:41.294" v="1383"/>
        <pc:sldMkLst>
          <pc:docMk/>
          <pc:sldMk cId="218459705" sldId="272"/>
        </pc:sldMkLst>
      </pc:sldChg>
      <pc:sldChg chg="modSp">
        <pc:chgData name="leeseungyun@pusan.ac.kr" userId="ab9aeef5-4d18-4912-946a-7cc4cb928eda" providerId="ADAL" clId="{72A282F7-1479-487E-B343-1D065E8E54C1}" dt="2022-05-25T03:46:28.806" v="1167"/>
        <pc:sldMkLst>
          <pc:docMk/>
          <pc:sldMk cId="1983519250" sldId="274"/>
        </pc:sldMkLst>
        <pc:graphicFrameChg chg="mod">
          <ac:chgData name="leeseungyun@pusan.ac.kr" userId="ab9aeef5-4d18-4912-946a-7cc4cb928eda" providerId="ADAL" clId="{72A282F7-1479-487E-B343-1D065E8E54C1}" dt="2022-05-25T03:46:28.806" v="1167"/>
          <ac:graphicFrameMkLst>
            <pc:docMk/>
            <pc:sldMk cId="1983519250" sldId="274"/>
            <ac:graphicFrameMk id="32" creationId="{7AAE3D2C-7D7F-1113-3DBC-D5B7C1880062}"/>
          </ac:graphicFrameMkLst>
        </pc:graphicFrameChg>
      </pc:sldChg>
      <pc:sldChg chg="addSp delSp modSp mod">
        <pc:chgData name="leeseungyun@pusan.ac.kr" userId="ab9aeef5-4d18-4912-946a-7cc4cb928eda" providerId="ADAL" clId="{72A282F7-1479-487E-B343-1D065E8E54C1}" dt="2022-05-25T03:56:05.706" v="1263" actId="26606"/>
        <pc:sldMkLst>
          <pc:docMk/>
          <pc:sldMk cId="2945943" sldId="275"/>
        </pc:sldMkLst>
        <pc:spChg chg="add del mod">
          <ac:chgData name="leeseungyun@pusan.ac.kr" userId="ab9aeef5-4d18-4912-946a-7cc4cb928eda" providerId="ADAL" clId="{72A282F7-1479-487E-B343-1D065E8E54C1}" dt="2022-05-25T03:56:05.706" v="1263" actId="26606"/>
          <ac:spMkLst>
            <pc:docMk/>
            <pc:sldMk cId="2945943" sldId="275"/>
            <ac:spMk id="4" creationId="{DA6FD3A4-619C-DF0E-D4D6-DEB57B9D54D7}"/>
          </ac:spMkLst>
        </pc:spChg>
        <pc:spChg chg="del">
          <ac:chgData name="leeseungyun@pusan.ac.kr" userId="ab9aeef5-4d18-4912-946a-7cc4cb928eda" providerId="ADAL" clId="{72A282F7-1479-487E-B343-1D065E8E54C1}" dt="2022-05-25T03:56:05.706" v="1263" actId="26606"/>
          <ac:spMkLst>
            <pc:docMk/>
            <pc:sldMk cId="2945943" sldId="275"/>
            <ac:spMk id="9" creationId="{53B739BF-52FC-4875-B392-4044CC04F091}"/>
          </ac:spMkLst>
        </pc:spChg>
        <pc:spChg chg="del">
          <ac:chgData name="leeseungyun@pusan.ac.kr" userId="ab9aeef5-4d18-4912-946a-7cc4cb928eda" providerId="ADAL" clId="{72A282F7-1479-487E-B343-1D065E8E54C1}" dt="2022-05-25T03:56:05.706" v="1263" actId="26606"/>
          <ac:spMkLst>
            <pc:docMk/>
            <pc:sldMk cId="2945943" sldId="275"/>
            <ac:spMk id="11" creationId="{3AA1CAD8-1CD4-40E6-B88B-9D4FF5C3D072}"/>
          </ac:spMkLst>
        </pc:spChg>
        <pc:spChg chg="add">
          <ac:chgData name="leeseungyun@pusan.ac.kr" userId="ab9aeef5-4d18-4912-946a-7cc4cb928eda" providerId="ADAL" clId="{72A282F7-1479-487E-B343-1D065E8E54C1}" dt="2022-05-25T03:56:05.706" v="1263" actId="26606"/>
          <ac:spMkLst>
            <pc:docMk/>
            <pc:sldMk cId="2945943" sldId="275"/>
            <ac:spMk id="26" creationId="{53B739BF-52FC-4875-B392-4044CC04F091}"/>
          </ac:spMkLst>
        </pc:spChg>
        <pc:spChg chg="add">
          <ac:chgData name="leeseungyun@pusan.ac.kr" userId="ab9aeef5-4d18-4912-946a-7cc4cb928eda" providerId="ADAL" clId="{72A282F7-1479-487E-B343-1D065E8E54C1}" dt="2022-05-25T03:56:05.706" v="1263" actId="26606"/>
          <ac:spMkLst>
            <pc:docMk/>
            <pc:sldMk cId="2945943" sldId="275"/>
            <ac:spMk id="28" creationId="{3AA1CAD8-1CD4-40E6-B88B-9D4FF5C3D072}"/>
          </ac:spMkLst>
        </pc:spChg>
        <pc:grpChg chg="del">
          <ac:chgData name="leeseungyun@pusan.ac.kr" userId="ab9aeef5-4d18-4912-946a-7cc4cb928eda" providerId="ADAL" clId="{72A282F7-1479-487E-B343-1D065E8E54C1}" dt="2022-05-25T03:56:05.706" v="1263" actId="26606"/>
          <ac:grpSpMkLst>
            <pc:docMk/>
            <pc:sldMk cId="2945943" sldId="275"/>
            <ac:grpSpMk id="13" creationId="{0D65577D-83CF-47FA-954E-60C70AFDBB28}"/>
          </ac:grpSpMkLst>
        </pc:grpChg>
        <pc:grpChg chg="add">
          <ac:chgData name="leeseungyun@pusan.ac.kr" userId="ab9aeef5-4d18-4912-946a-7cc4cb928eda" providerId="ADAL" clId="{72A282F7-1479-487E-B343-1D065E8E54C1}" dt="2022-05-25T03:56:05.706" v="1263" actId="26606"/>
          <ac:grpSpMkLst>
            <pc:docMk/>
            <pc:sldMk cId="2945943" sldId="275"/>
            <ac:grpSpMk id="30" creationId="{0D65577D-83CF-47FA-954E-60C70AFDBB28}"/>
          </ac:grpSpMkLst>
        </pc:grpChg>
        <pc:graphicFrameChg chg="del mod">
          <ac:chgData name="leeseungyun@pusan.ac.kr" userId="ab9aeef5-4d18-4912-946a-7cc4cb928eda" providerId="ADAL" clId="{72A282F7-1479-487E-B343-1D065E8E54C1}" dt="2022-05-25T03:54:08.730" v="1236" actId="478"/>
          <ac:graphicFrameMkLst>
            <pc:docMk/>
            <pc:sldMk cId="2945943" sldId="275"/>
            <ac:graphicFrameMk id="5" creationId="{2CAB4235-6133-839D-4E09-82A96CFADBA5}"/>
          </ac:graphicFrameMkLst>
        </pc:graphicFrameChg>
        <pc:graphicFrameChg chg="add">
          <ac:chgData name="leeseungyun@pusan.ac.kr" userId="ab9aeef5-4d18-4912-946a-7cc4cb928eda" providerId="ADAL" clId="{72A282F7-1479-487E-B343-1D065E8E54C1}" dt="2022-05-25T03:56:05.706" v="1263" actId="26606"/>
          <ac:graphicFrameMkLst>
            <pc:docMk/>
            <pc:sldMk cId="2945943" sldId="275"/>
            <ac:graphicFrameMk id="22" creationId="{50B7A044-B58A-5881-1C66-025C0B1E80CC}"/>
          </ac:graphicFrameMkLst>
        </pc:graphicFrameChg>
      </pc:sldChg>
      <pc:sldChg chg="modSp mod modNotesTx">
        <pc:chgData name="leeseungyun@pusan.ac.kr" userId="ab9aeef5-4d18-4912-946a-7cc4cb928eda" providerId="ADAL" clId="{72A282F7-1479-487E-B343-1D065E8E54C1}" dt="2022-05-31T00:33:31.123" v="1544" actId="20577"/>
        <pc:sldMkLst>
          <pc:docMk/>
          <pc:sldMk cId="769955843" sldId="276"/>
        </pc:sldMkLst>
        <pc:graphicFrameChg chg="mod modGraphic">
          <ac:chgData name="leeseungyun@pusan.ac.kr" userId="ab9aeef5-4d18-4912-946a-7cc4cb928eda" providerId="ADAL" clId="{72A282F7-1479-487E-B343-1D065E8E54C1}" dt="2022-05-31T00:29:49.746" v="1480" actId="404"/>
          <ac:graphicFrameMkLst>
            <pc:docMk/>
            <pc:sldMk cId="769955843" sldId="276"/>
            <ac:graphicFrameMk id="5" creationId="{739767F3-8B65-9679-9FE9-364C94F630AC}"/>
          </ac:graphicFrameMkLst>
        </pc:graphicFrameChg>
      </pc:sldChg>
      <pc:sldChg chg="addSp delSp modSp add mod setBg">
        <pc:chgData name="leeseungyun@pusan.ac.kr" userId="ab9aeef5-4d18-4912-946a-7cc4cb928eda" providerId="ADAL" clId="{72A282F7-1479-487E-B343-1D065E8E54C1}" dt="2022-05-25T04:02:52.447" v="1393" actId="26606"/>
        <pc:sldMkLst>
          <pc:docMk/>
          <pc:sldMk cId="1913893497" sldId="293"/>
        </pc:sldMkLst>
        <pc:spChg chg="mod">
          <ac:chgData name="leeseungyun@pusan.ac.kr" userId="ab9aeef5-4d18-4912-946a-7cc4cb928eda" providerId="ADAL" clId="{72A282F7-1479-487E-B343-1D065E8E54C1}" dt="2022-05-25T04:02:52.447" v="1393" actId="26606"/>
          <ac:spMkLst>
            <pc:docMk/>
            <pc:sldMk cId="1913893497" sldId="293"/>
            <ac:spMk id="2" creationId="{741CB0B4-8603-44A5-2B86-957D367B824E}"/>
          </ac:spMkLst>
        </pc:spChg>
        <pc:spChg chg="add del mod">
          <ac:chgData name="leeseungyun@pusan.ac.kr" userId="ab9aeef5-4d18-4912-946a-7cc4cb928eda" providerId="ADAL" clId="{72A282F7-1479-487E-B343-1D065E8E54C1}" dt="2022-05-25T04:02:52.447" v="1393" actId="26606"/>
          <ac:spMkLst>
            <pc:docMk/>
            <pc:sldMk cId="1913893497" sldId="293"/>
            <ac:spMk id="3" creationId="{3C0FB069-3249-1441-ECE6-137FD22C75A8}"/>
          </ac:spMkLst>
        </pc:spChg>
        <pc:spChg chg="add">
          <ac:chgData name="leeseungyun@pusan.ac.kr" userId="ab9aeef5-4d18-4912-946a-7cc4cb928eda" providerId="ADAL" clId="{72A282F7-1479-487E-B343-1D065E8E54C1}" dt="2022-05-25T04:02:52.447" v="1393" actId="26606"/>
          <ac:spMkLst>
            <pc:docMk/>
            <pc:sldMk cId="1913893497" sldId="293"/>
            <ac:spMk id="9" creationId="{57908DE9-5647-483E-B731-49D34A839B3F}"/>
          </ac:spMkLst>
        </pc:spChg>
        <pc:spChg chg="add">
          <ac:chgData name="leeseungyun@pusan.ac.kr" userId="ab9aeef5-4d18-4912-946a-7cc4cb928eda" providerId="ADAL" clId="{72A282F7-1479-487E-B343-1D065E8E54C1}" dt="2022-05-25T04:02:52.447" v="1393" actId="26606"/>
          <ac:spMkLst>
            <pc:docMk/>
            <pc:sldMk cId="1913893497" sldId="293"/>
            <ac:spMk id="11" creationId="{926962B4-5DCE-4745-A877-F7237DA68D7F}"/>
          </ac:spMkLst>
        </pc:spChg>
        <pc:spChg chg="add">
          <ac:chgData name="leeseungyun@pusan.ac.kr" userId="ab9aeef5-4d18-4912-946a-7cc4cb928eda" providerId="ADAL" clId="{72A282F7-1479-487E-B343-1D065E8E54C1}" dt="2022-05-25T04:02:52.447" v="1393" actId="26606"/>
          <ac:spMkLst>
            <pc:docMk/>
            <pc:sldMk cId="1913893497" sldId="293"/>
            <ac:spMk id="13" creationId="{FFC31C6D-653C-4C57-B226-ED6CE571F611}"/>
          </ac:spMkLst>
        </pc:spChg>
        <pc:grpChg chg="add">
          <ac:chgData name="leeseungyun@pusan.ac.kr" userId="ab9aeef5-4d18-4912-946a-7cc4cb928eda" providerId="ADAL" clId="{72A282F7-1479-487E-B343-1D065E8E54C1}" dt="2022-05-25T04:02:52.447" v="1393" actId="26606"/>
          <ac:grpSpMkLst>
            <pc:docMk/>
            <pc:sldMk cId="1913893497" sldId="293"/>
            <ac:grpSpMk id="15" creationId="{C310B041-3468-403A-926B-E3C1CF4433A2}"/>
          </ac:grpSpMkLst>
        </pc:grpChg>
        <pc:graphicFrameChg chg="add del">
          <ac:chgData name="leeseungyun@pusan.ac.kr" userId="ab9aeef5-4d18-4912-946a-7cc4cb928eda" providerId="ADAL" clId="{72A282F7-1479-487E-B343-1D065E8E54C1}" dt="2022-05-25T04:02:45.360" v="1392" actId="26606"/>
          <ac:graphicFrameMkLst>
            <pc:docMk/>
            <pc:sldMk cId="1913893497" sldId="293"/>
            <ac:graphicFrameMk id="5" creationId="{3AD8D4D6-0E8C-B42B-4516-4B8282949D53}"/>
          </ac:graphicFrameMkLst>
        </pc:graphicFrameChg>
        <pc:graphicFrameChg chg="add">
          <ac:chgData name="leeseungyun@pusan.ac.kr" userId="ab9aeef5-4d18-4912-946a-7cc4cb928eda" providerId="ADAL" clId="{72A282F7-1479-487E-B343-1D065E8E54C1}" dt="2022-05-25T04:02:52.447" v="1393" actId="26606"/>
          <ac:graphicFrameMkLst>
            <pc:docMk/>
            <pc:sldMk cId="1913893497" sldId="293"/>
            <ac:graphicFrameMk id="6" creationId="{391CEB54-B49C-B242-9D94-7B33B5EA0742}"/>
          </ac:graphicFrameMkLst>
        </pc:graphicFrameChg>
      </pc:sldChg>
      <pc:sldChg chg="addSp delSp modSp new mod setBg">
        <pc:chgData name="leeseungyun@pusan.ac.kr" userId="ab9aeef5-4d18-4912-946a-7cc4cb928eda" providerId="ADAL" clId="{72A282F7-1479-487E-B343-1D065E8E54C1}" dt="2022-05-25T03:58:48.730" v="1381" actId="13782"/>
        <pc:sldMkLst>
          <pc:docMk/>
          <pc:sldMk cId="162222566" sldId="294"/>
        </pc:sldMkLst>
        <pc:spChg chg="mod">
          <ac:chgData name="leeseungyun@pusan.ac.kr" userId="ab9aeef5-4d18-4912-946a-7cc4cb928eda" providerId="ADAL" clId="{72A282F7-1479-487E-B343-1D065E8E54C1}" dt="2022-05-25T03:58:32.268" v="1380" actId="26606"/>
          <ac:spMkLst>
            <pc:docMk/>
            <pc:sldMk cId="162222566" sldId="294"/>
            <ac:spMk id="2" creationId="{E33C87D2-0D91-A626-21F4-3C2B4212B98E}"/>
          </ac:spMkLst>
        </pc:spChg>
        <pc:spChg chg="add del mod">
          <ac:chgData name="leeseungyun@pusan.ac.kr" userId="ab9aeef5-4d18-4912-946a-7cc4cb928eda" providerId="ADAL" clId="{72A282F7-1479-487E-B343-1D065E8E54C1}" dt="2022-05-25T03:58:32.268" v="1380" actId="26606"/>
          <ac:spMkLst>
            <pc:docMk/>
            <pc:sldMk cId="162222566" sldId="294"/>
            <ac:spMk id="3" creationId="{25EDF419-B236-C511-FE67-C0EC28A4B2F4}"/>
          </ac:spMkLst>
        </pc:spChg>
        <pc:spChg chg="add">
          <ac:chgData name="leeseungyun@pusan.ac.kr" userId="ab9aeef5-4d18-4912-946a-7cc4cb928eda" providerId="ADAL" clId="{72A282F7-1479-487E-B343-1D065E8E54C1}" dt="2022-05-25T03:58:32.268" v="1380" actId="26606"/>
          <ac:spMkLst>
            <pc:docMk/>
            <pc:sldMk cId="162222566" sldId="294"/>
            <ac:spMk id="9" creationId="{53B739BF-52FC-4875-B392-4044CC04F091}"/>
          </ac:spMkLst>
        </pc:spChg>
        <pc:spChg chg="add">
          <ac:chgData name="leeseungyun@pusan.ac.kr" userId="ab9aeef5-4d18-4912-946a-7cc4cb928eda" providerId="ADAL" clId="{72A282F7-1479-487E-B343-1D065E8E54C1}" dt="2022-05-25T03:58:32.268" v="1380" actId="26606"/>
          <ac:spMkLst>
            <pc:docMk/>
            <pc:sldMk cId="162222566" sldId="294"/>
            <ac:spMk id="11" creationId="{3AA1CAD8-1CD4-40E6-B88B-9D4FF5C3D072}"/>
          </ac:spMkLst>
        </pc:spChg>
        <pc:grpChg chg="add">
          <ac:chgData name="leeseungyun@pusan.ac.kr" userId="ab9aeef5-4d18-4912-946a-7cc4cb928eda" providerId="ADAL" clId="{72A282F7-1479-487E-B343-1D065E8E54C1}" dt="2022-05-25T03:58:32.268" v="1380" actId="26606"/>
          <ac:grpSpMkLst>
            <pc:docMk/>
            <pc:sldMk cId="162222566" sldId="294"/>
            <ac:grpSpMk id="13" creationId="{0D65577D-83CF-47FA-954E-60C70AFDBB28}"/>
          </ac:grpSpMkLst>
        </pc:grpChg>
        <pc:graphicFrameChg chg="add mod">
          <ac:chgData name="leeseungyun@pusan.ac.kr" userId="ab9aeef5-4d18-4912-946a-7cc4cb928eda" providerId="ADAL" clId="{72A282F7-1479-487E-B343-1D065E8E54C1}" dt="2022-05-25T03:58:48.730" v="1381" actId="13782"/>
          <ac:graphicFrameMkLst>
            <pc:docMk/>
            <pc:sldMk cId="162222566" sldId="294"/>
            <ac:graphicFrameMk id="5" creationId="{E8C65434-B70E-0D28-8E90-8EA8F43E5974}"/>
          </ac:graphicFrameMkLst>
        </pc:graphicFrameChg>
      </pc:sldChg>
      <pc:sldChg chg="addSp modSp new mod setBg addAnim">
        <pc:chgData name="leeseungyun@pusan.ac.kr" userId="ab9aeef5-4d18-4912-946a-7cc4cb928eda" providerId="ADAL" clId="{72A282F7-1479-487E-B343-1D065E8E54C1}" dt="2022-05-30T12:57:03.935" v="1404"/>
        <pc:sldMkLst>
          <pc:docMk/>
          <pc:sldMk cId="1010493461" sldId="295"/>
        </pc:sldMkLst>
        <pc:spChg chg="mo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2" creationId="{1D2B8A3C-D767-BC31-D6E3-1932BA706ED4}"/>
          </ac:spMkLst>
        </pc:spChg>
        <pc:spChg chg="mo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3" creationId="{2647E600-2AB9-1AEA-9B54-BC59BBE48D63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8" creationId="{99B5B3C5-A599-465B-B2B9-866E8B2087CE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10" creationId="{25C84982-7DD0-43B1-8A2D-BFA4DF1B4E60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29" creationId="{97AB4D1A-6270-4D15-9F1C-349AF05AFAA7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31" creationId="{32553057-9FF3-400D-90FC-4F89773432FA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43" creationId="{5D2FE535-33D9-4D08-9B67-47CF8CC7E774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45" creationId="{1CB206CF-E798-414B-B6B6-2B6E96871694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51" creationId="{11C1B1CF-F716-4EA9-BB3A-85AE114373A0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55" creationId="{C5A4BEDA-180D-4F05-BED0-FCA62B717B4D}"/>
          </ac:spMkLst>
        </pc:spChg>
        <pc:grpChg chg="add">
          <ac:chgData name="leeseungyun@pusan.ac.kr" userId="ab9aeef5-4d18-4912-946a-7cc4cb928eda" providerId="ADAL" clId="{72A282F7-1479-487E-B343-1D065E8E54C1}" dt="2022-05-30T12:57:03.934" v="1403" actId="26606"/>
          <ac:grpSpMkLst>
            <pc:docMk/>
            <pc:sldMk cId="1010493461" sldId="295"/>
            <ac:grpSpMk id="12" creationId="{1D912E1C-3BBA-42F0-A3EE-FEC382E7230A}"/>
          </ac:grpSpMkLst>
        </pc:grpChg>
        <pc:grpChg chg="add">
          <ac:chgData name="leeseungyun@pusan.ac.kr" userId="ab9aeef5-4d18-4912-946a-7cc4cb928eda" providerId="ADAL" clId="{72A282F7-1479-487E-B343-1D065E8E54C1}" dt="2022-05-30T12:57:03.934" v="1403" actId="26606"/>
          <ac:grpSpMkLst>
            <pc:docMk/>
            <pc:sldMk cId="1010493461" sldId="295"/>
            <ac:grpSpMk id="33" creationId="{FFAB95AE-AE0F-4D82-A957-C1FE11C53B1A}"/>
          </ac:grpSpMkLst>
        </pc:grpChg>
        <pc:picChg chg="add">
          <ac:chgData name="leeseungyun@pusan.ac.kr" userId="ab9aeef5-4d18-4912-946a-7cc4cb928eda" providerId="ADAL" clId="{72A282F7-1479-487E-B343-1D065E8E54C1}" dt="2022-05-30T12:57:03.934" v="1403" actId="26606"/>
          <ac:picMkLst>
            <pc:docMk/>
            <pc:sldMk cId="1010493461" sldId="295"/>
            <ac:picMk id="47" creationId="{8A06537E-CB60-4703-A5FF-0C413BB0176E}"/>
          </ac:picMkLst>
        </pc:picChg>
        <pc:picChg chg="add">
          <ac:chgData name="leeseungyun@pusan.ac.kr" userId="ab9aeef5-4d18-4912-946a-7cc4cb928eda" providerId="ADAL" clId="{72A282F7-1479-487E-B343-1D065E8E54C1}" dt="2022-05-30T12:57:03.934" v="1403" actId="26606"/>
          <ac:picMkLst>
            <pc:docMk/>
            <pc:sldMk cId="1010493461" sldId="295"/>
            <ac:picMk id="49" creationId="{7F427EE0-0478-4A7D-94D8-E51EE9ACB467}"/>
          </ac:picMkLst>
        </pc:picChg>
        <pc:picChg chg="add">
          <ac:chgData name="leeseungyun@pusan.ac.kr" userId="ab9aeef5-4d18-4912-946a-7cc4cb928eda" providerId="ADAL" clId="{72A282F7-1479-487E-B343-1D065E8E54C1}" dt="2022-05-30T12:57:03.934" v="1403" actId="26606"/>
          <ac:picMkLst>
            <pc:docMk/>
            <pc:sldMk cId="1010493461" sldId="295"/>
            <ac:picMk id="53" creationId="{37083F91-C28A-466E-A0D2-C510356BBB06}"/>
          </ac:picMkLst>
        </pc:picChg>
        <pc:picChg chg="add">
          <ac:chgData name="leeseungyun@pusan.ac.kr" userId="ab9aeef5-4d18-4912-946a-7cc4cb928eda" providerId="ADAL" clId="{72A282F7-1479-487E-B343-1D065E8E54C1}" dt="2022-05-30T12:57:03.934" v="1403" actId="26606"/>
          <ac:picMkLst>
            <pc:docMk/>
            <pc:sldMk cId="1010493461" sldId="295"/>
            <ac:picMk id="57" creationId="{2CC0D334-814F-4E8B-846F-D4001B39A756}"/>
          </ac:picMkLst>
        </pc:picChg>
      </pc:sldChg>
    </pc:docChg>
  </pc:docChgLst>
  <pc:docChgLst>
    <pc:chgData name="leeseungyun@pusan.ac.kr" userId="ab9aeef5-4d18-4912-946a-7cc4cb928eda" providerId="ADAL" clId="{C00E4316-44CE-4DD4-A7D8-345F1E2F3699}"/>
    <pc:docChg chg="undo custSel addSld delSld modSld sldOrd">
      <pc:chgData name="leeseungyun@pusan.ac.kr" userId="ab9aeef5-4d18-4912-946a-7cc4cb928eda" providerId="ADAL" clId="{C00E4316-44CE-4DD4-A7D8-345F1E2F3699}" dt="2022-06-21T12:58:06.507" v="10941" actId="20577"/>
      <pc:docMkLst>
        <pc:docMk/>
      </pc:docMkLst>
      <pc:sldChg chg="modNotesTx">
        <pc:chgData name="leeseungyun@pusan.ac.kr" userId="ab9aeef5-4d18-4912-946a-7cc4cb928eda" providerId="ADAL" clId="{C00E4316-44CE-4DD4-A7D8-345F1E2F3699}" dt="2022-06-20T08:52:56.367" v="433" actId="20577"/>
        <pc:sldMkLst>
          <pc:docMk/>
          <pc:sldMk cId="3919043049" sldId="256"/>
        </pc:sldMkLst>
      </pc:sldChg>
      <pc:sldChg chg="modNotesTx">
        <pc:chgData name="leeseungyun@pusan.ac.kr" userId="ab9aeef5-4d18-4912-946a-7cc4cb928eda" providerId="ADAL" clId="{C00E4316-44CE-4DD4-A7D8-345F1E2F3699}" dt="2022-06-20T08:53:16.906" v="440" actId="20577"/>
        <pc:sldMkLst>
          <pc:docMk/>
          <pc:sldMk cId="1116573254" sldId="257"/>
        </pc:sldMkLst>
      </pc:sldChg>
      <pc:sldChg chg="modNotesTx">
        <pc:chgData name="leeseungyun@pusan.ac.kr" userId="ab9aeef5-4d18-4912-946a-7cc4cb928eda" providerId="ADAL" clId="{C00E4316-44CE-4DD4-A7D8-345F1E2F3699}" dt="2022-06-20T08:54:29.488" v="449" actId="20577"/>
        <pc:sldMkLst>
          <pc:docMk/>
          <pc:sldMk cId="3677046705" sldId="258"/>
        </pc:sldMkLst>
      </pc:sldChg>
      <pc:sldChg chg="modNotesTx">
        <pc:chgData name="leeseungyun@pusan.ac.kr" userId="ab9aeef5-4d18-4912-946a-7cc4cb928eda" providerId="ADAL" clId="{C00E4316-44CE-4DD4-A7D8-345F1E2F3699}" dt="2022-06-20T11:55:47.667" v="473" actId="20577"/>
        <pc:sldMkLst>
          <pc:docMk/>
          <pc:sldMk cId="2479111166" sldId="259"/>
        </pc:sldMkLst>
      </pc:sldChg>
      <pc:sldChg chg="ord modNotesTx">
        <pc:chgData name="leeseungyun@pusan.ac.kr" userId="ab9aeef5-4d18-4912-946a-7cc4cb928eda" providerId="ADAL" clId="{C00E4316-44CE-4DD4-A7D8-345F1E2F3699}" dt="2022-06-21T12:57:36.140" v="10936"/>
        <pc:sldMkLst>
          <pc:docMk/>
          <pc:sldMk cId="1087718661" sldId="260"/>
        </pc:sldMkLst>
      </pc:sldChg>
      <pc:sldChg chg="modNotesTx">
        <pc:chgData name="leeseungyun@pusan.ac.kr" userId="ab9aeef5-4d18-4912-946a-7cc4cb928eda" providerId="ADAL" clId="{C00E4316-44CE-4DD4-A7D8-345F1E2F3699}" dt="2022-06-20T11:59:12.559" v="479" actId="20577"/>
        <pc:sldMkLst>
          <pc:docMk/>
          <pc:sldMk cId="4045430649" sldId="262"/>
        </pc:sldMkLst>
      </pc:sldChg>
      <pc:sldChg chg="modNotesTx">
        <pc:chgData name="leeseungyun@pusan.ac.kr" userId="ab9aeef5-4d18-4912-946a-7cc4cb928eda" providerId="ADAL" clId="{C00E4316-44CE-4DD4-A7D8-345F1E2F3699}" dt="2022-06-21T12:58:06.507" v="10941" actId="20577"/>
        <pc:sldMkLst>
          <pc:docMk/>
          <pc:sldMk cId="267884405" sldId="263"/>
        </pc:sldMkLst>
      </pc:sldChg>
      <pc:sldChg chg="modNotesTx">
        <pc:chgData name="leeseungyun@pusan.ac.kr" userId="ab9aeef5-4d18-4912-946a-7cc4cb928eda" providerId="ADAL" clId="{C00E4316-44CE-4DD4-A7D8-345F1E2F3699}" dt="2022-06-20T12:01:25.438" v="504" actId="20577"/>
        <pc:sldMkLst>
          <pc:docMk/>
          <pc:sldMk cId="1192206623" sldId="264"/>
        </pc:sldMkLst>
      </pc:sldChg>
      <pc:sldChg chg="modSp mod ord modNotesTx">
        <pc:chgData name="leeseungyun@pusan.ac.kr" userId="ab9aeef5-4d18-4912-946a-7cc4cb928eda" providerId="ADAL" clId="{C00E4316-44CE-4DD4-A7D8-345F1E2F3699}" dt="2022-06-21T12:55:57.228" v="10910"/>
        <pc:sldMkLst>
          <pc:docMk/>
          <pc:sldMk cId="3279858454" sldId="265"/>
        </pc:sldMkLst>
        <pc:spChg chg="mod">
          <ac:chgData name="leeseungyun@pusan.ac.kr" userId="ab9aeef5-4d18-4912-946a-7cc4cb928eda" providerId="ADAL" clId="{C00E4316-44CE-4DD4-A7D8-345F1E2F3699}" dt="2022-06-21T01:21:41.657" v="1854"/>
          <ac:spMkLst>
            <pc:docMk/>
            <pc:sldMk cId="3279858454" sldId="265"/>
            <ac:spMk id="3" creationId="{669EE90B-B253-F7B4-F128-99A22083FCB9}"/>
          </ac:spMkLst>
        </pc:spChg>
      </pc:sldChg>
      <pc:sldChg chg="ord modNotesTx">
        <pc:chgData name="leeseungyun@pusan.ac.kr" userId="ab9aeef5-4d18-4912-946a-7cc4cb928eda" providerId="ADAL" clId="{C00E4316-44CE-4DD4-A7D8-345F1E2F3699}" dt="2022-06-21T12:57:17.663" v="10934"/>
        <pc:sldMkLst>
          <pc:docMk/>
          <pc:sldMk cId="3860583254" sldId="266"/>
        </pc:sldMkLst>
      </pc:sldChg>
      <pc:sldChg chg="modNotesTx">
        <pc:chgData name="leeseungyun@pusan.ac.kr" userId="ab9aeef5-4d18-4912-946a-7cc4cb928eda" providerId="ADAL" clId="{C00E4316-44CE-4DD4-A7D8-345F1E2F3699}" dt="2022-06-21T01:26:35.847" v="2314" actId="20577"/>
        <pc:sldMkLst>
          <pc:docMk/>
          <pc:sldMk cId="2358770820" sldId="267"/>
        </pc:sldMkLst>
      </pc:sldChg>
      <pc:sldChg chg="del modNotesTx">
        <pc:chgData name="leeseungyun@pusan.ac.kr" userId="ab9aeef5-4d18-4912-946a-7cc4cb928eda" providerId="ADAL" clId="{C00E4316-44CE-4DD4-A7D8-345F1E2F3699}" dt="2022-06-21T03:12:51.808" v="10835" actId="47"/>
        <pc:sldMkLst>
          <pc:docMk/>
          <pc:sldMk cId="485630503" sldId="268"/>
        </pc:sldMkLst>
      </pc:sldChg>
      <pc:sldChg chg="del modNotesTx">
        <pc:chgData name="leeseungyun@pusan.ac.kr" userId="ab9aeef5-4d18-4912-946a-7cc4cb928eda" providerId="ADAL" clId="{C00E4316-44CE-4DD4-A7D8-345F1E2F3699}" dt="2022-06-21T03:12:51.808" v="10835" actId="47"/>
        <pc:sldMkLst>
          <pc:docMk/>
          <pc:sldMk cId="476101327" sldId="269"/>
        </pc:sldMkLst>
      </pc:sldChg>
      <pc:sldChg chg="ord modNotesTx">
        <pc:chgData name="leeseungyun@pusan.ac.kr" userId="ab9aeef5-4d18-4912-946a-7cc4cb928eda" providerId="ADAL" clId="{C00E4316-44CE-4DD4-A7D8-345F1E2F3699}" dt="2022-06-21T12:47:15.651" v="10871"/>
        <pc:sldMkLst>
          <pc:docMk/>
          <pc:sldMk cId="804776025" sldId="270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2983641194" sldId="271"/>
        </pc:sldMkLst>
      </pc:sldChg>
      <pc:sldChg chg="addSp delSp modSp mod modNotesTx">
        <pc:chgData name="leeseungyun@pusan.ac.kr" userId="ab9aeef5-4d18-4912-946a-7cc4cb928eda" providerId="ADAL" clId="{C00E4316-44CE-4DD4-A7D8-345F1E2F3699}" dt="2022-06-21T12:54:28.583" v="10906" actId="1076"/>
        <pc:sldMkLst>
          <pc:docMk/>
          <pc:sldMk cId="218459705" sldId="272"/>
        </pc:sldMkLst>
        <pc:spChg chg="add del">
          <ac:chgData name="leeseungyun@pusan.ac.kr" userId="ab9aeef5-4d18-4912-946a-7cc4cb928eda" providerId="ADAL" clId="{C00E4316-44CE-4DD4-A7D8-345F1E2F3699}" dt="2022-06-21T12:52:52.616" v="10882" actId="22"/>
          <ac:spMkLst>
            <pc:docMk/>
            <pc:sldMk cId="218459705" sldId="272"/>
            <ac:spMk id="52" creationId="{5E29194D-DF39-042E-4248-D2E0DA98450E}"/>
          </ac:spMkLst>
        </pc:spChg>
        <pc:spChg chg="add del">
          <ac:chgData name="leeseungyun@pusan.ac.kr" userId="ab9aeef5-4d18-4912-946a-7cc4cb928eda" providerId="ADAL" clId="{C00E4316-44CE-4DD4-A7D8-345F1E2F3699}" dt="2022-06-21T12:52:51.855" v="10880" actId="22"/>
          <ac:spMkLst>
            <pc:docMk/>
            <pc:sldMk cId="218459705" sldId="272"/>
            <ac:spMk id="53" creationId="{383CBE85-98A8-886C-DF64-00AA124484BE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75" creationId="{89AE71AA-32AF-126D-4FC7-343D4B67388A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76" creationId="{770674C5-CDB1-F7CE-8AC7-9E676E1EB752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77" creationId="{D0BE276B-D677-EBE2-55B1-FC01273A00BA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2" creationId="{1C4E866B-8EC4-EBC9-67AE-9D7920626C6E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3" creationId="{9D931499-BB18-51C3-C721-42737AFCAADE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5" creationId="{6134449F-BAAC-945F-45AC-BE3A9DBDB328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6" creationId="{EA0EDF81-3DB7-7BDA-7A71-E21A9A926B85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7" creationId="{5F083FFD-073E-12CF-D559-EFA64487AE5F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8" creationId="{028718EA-EA0D-F987-AE4D-4842B22B3627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90" creationId="{09151FB8-600B-50AB-039C-4B635FE16AA0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91" creationId="{ED3B0CA1-851C-16D5-2F84-4270876F03C4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93" creationId="{1D0D423C-0DF5-A31C-6C5D-AE989B937BE6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94" creationId="{9D174005-6D2E-3AAF-AE85-D0AC0303E1D1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96" creationId="{DB8B1542-FAAA-F3F3-72A7-3A2EFD396284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03" creationId="{E1B40E49-4B51-42EB-6A4C-B33462A9CFE3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04" creationId="{8E4ED37F-4F23-6A73-317A-92670460DCC0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05" creationId="{D9212B90-B81C-9F56-C0DF-A82CB1FC6209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0" creationId="{49A79633-6889-27CD-2831-E513B18F16B6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1" creationId="{0F10B686-4498-AD5E-BA44-1AA19EF9B141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3" creationId="{1129E250-FB38-10BE-2731-FF01376A73FD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4" creationId="{C84F85F5-BB53-B872-5DAF-0FB751518A74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5" creationId="{414F33F1-6966-8F4F-0C0D-A9EAF3E1D93C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6" creationId="{C5959A5A-6670-27DD-13D6-B5254D315C67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8" creationId="{F6195E1D-70DE-DF7D-27C8-D6179A01822C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9" creationId="{C5F6F71C-0F42-70FB-30F1-25834A22F596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21" creationId="{56040F4E-EF3F-4DE2-126E-B5F92A87DB1C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22" creationId="{15AB4997-6156-9582-5210-935B4C195749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24" creationId="{C34204AB-7C12-3D1C-ED2B-9BD4A8C18CBC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31" creationId="{360B68F6-1C99-2B7F-5C46-01C48826B7C2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32" creationId="{A7AB2648-6EBD-97AC-E6DD-2D6D26A231AE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33" creationId="{2EB9C879-A762-C7E9-0B19-632F7C9807F5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38" creationId="{ECAD0D72-C90C-D481-13F1-B175B4871065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39" creationId="{8C622FC7-7B10-5888-2D86-53CFB9BA5C36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1" creationId="{0109AEDD-33BB-1ADC-43C7-FE7D7CC64FBC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2" creationId="{E9DBBCCF-5E13-D985-3F4D-D1F3BA0C82F9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3" creationId="{308DE1C8-FD6D-B08F-5FF4-E8307402666C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4" creationId="{64C51A5F-E299-6543-9756-B4CAF24824AE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6" creationId="{009697BB-EE68-AD57-46A8-27D9D8FDF649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7" creationId="{F3E7C169-4523-3BCB-DEAA-5BF5ACD56E7B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9" creationId="{D41A6B51-F78F-F99E-28E0-743B651D2055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50" creationId="{711E1C3F-8FD6-5BAF-D349-B0DFF5B5F053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52" creationId="{3F3C9DC9-4674-E630-D9A9-EA98BFD2025F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59" creationId="{DE0F56CA-312F-76D5-FEF2-FECB2C4A27F9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60" creationId="{E3EA9DB4-797C-92DD-9E52-B28DA6F8DE79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61" creationId="{52C994A4-649C-9552-3960-66D8E3E37579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66" creationId="{D7179EB7-6058-02FB-72AC-E305ADEEDAF4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67" creationId="{43D56C84-4068-1D08-9036-BA063BE45ECB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69" creationId="{5A67FACE-D257-D650-899A-D4169A8FE8FA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0" creationId="{9593B33E-B210-A1F1-EE67-058BA82A1760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1" creationId="{CFA30761-D9D1-A4C0-DDA1-9123F3A6288F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2" creationId="{36FCBCB2-0787-55E2-3FC1-52516408274A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4" creationId="{F48C1F2E-7261-D25A-CA82-051CD2A9DD29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5" creationId="{3010C584-8B6D-1D43-ADB0-8153C1A8D13D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7" creationId="{F9FE9896-99CF-6FDC-0772-F09A7759DEC1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8" creationId="{920DE6D9-20DD-0E61-F683-60A2EF18B4E2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80" creationId="{62059F15-64FB-0C6C-7B90-58EC96E5C5BF}"/>
          </ac:spMkLst>
        </pc:spChg>
        <pc:grpChg chg="add del">
          <ac:chgData name="leeseungyun@pusan.ac.kr" userId="ab9aeef5-4d18-4912-946a-7cc4cb928eda" providerId="ADAL" clId="{C00E4316-44CE-4DD4-A7D8-345F1E2F3699}" dt="2022-06-21T12:53:52.110" v="10898" actId="478"/>
          <ac:grpSpMkLst>
            <pc:docMk/>
            <pc:sldMk cId="218459705" sldId="272"/>
            <ac:grpSpMk id="9" creationId="{8D88EBB3-BA40-B252-26DB-708A93944A2B}"/>
          </ac:grpSpMkLst>
        </pc:grpChg>
        <pc:grpChg chg="add del mod">
          <ac:chgData name="leeseungyun@pusan.ac.kr" userId="ab9aeef5-4d18-4912-946a-7cc4cb928eda" providerId="ADAL" clId="{C00E4316-44CE-4DD4-A7D8-345F1E2F3699}" dt="2022-06-21T12:52:49.268" v="10878"/>
          <ac:grpSpMkLst>
            <pc:docMk/>
            <pc:sldMk cId="218459705" sldId="272"/>
            <ac:grpSpMk id="54" creationId="{F66E1A23-4E68-7A5C-8A86-CBE23E4DA2E1}"/>
          </ac:grpSpMkLst>
        </pc:grpChg>
        <pc:grpChg chg="mod">
          <ac:chgData name="leeseungyun@pusan.ac.kr" userId="ab9aeef5-4d18-4912-946a-7cc4cb928eda" providerId="ADAL" clId="{C00E4316-44CE-4DD4-A7D8-345F1E2F3699}" dt="2022-06-21T12:52:47.579" v="10877"/>
          <ac:grpSpMkLst>
            <pc:docMk/>
            <pc:sldMk cId="218459705" sldId="272"/>
            <ac:grpSpMk id="72" creationId="{4F7985E9-2F76-501B-F718-3DA568743BDC}"/>
          </ac:grpSpMkLst>
        </pc:grpChg>
        <pc:grpChg chg="mod">
          <ac:chgData name="leeseungyun@pusan.ac.kr" userId="ab9aeef5-4d18-4912-946a-7cc4cb928eda" providerId="ADAL" clId="{C00E4316-44CE-4DD4-A7D8-345F1E2F3699}" dt="2022-06-21T12:52:47.579" v="10877"/>
          <ac:grpSpMkLst>
            <pc:docMk/>
            <pc:sldMk cId="218459705" sldId="272"/>
            <ac:grpSpMk id="73" creationId="{A90D9981-6F96-6EE1-E05B-3576E8BC2DCE}"/>
          </ac:grpSpMkLst>
        </pc:grpChg>
        <pc:grpChg chg="mod">
          <ac:chgData name="leeseungyun@pusan.ac.kr" userId="ab9aeef5-4d18-4912-946a-7cc4cb928eda" providerId="ADAL" clId="{C00E4316-44CE-4DD4-A7D8-345F1E2F3699}" dt="2022-06-21T12:52:47.579" v="10877"/>
          <ac:grpSpMkLst>
            <pc:docMk/>
            <pc:sldMk cId="218459705" sldId="272"/>
            <ac:grpSpMk id="74" creationId="{7C4C1E3C-7028-B424-675B-F5F0D89CE5B2}"/>
          </ac:grpSpMkLst>
        </pc:grpChg>
        <pc:grpChg chg="mod">
          <ac:chgData name="leeseungyun@pusan.ac.kr" userId="ab9aeef5-4d18-4912-946a-7cc4cb928eda" providerId="ADAL" clId="{C00E4316-44CE-4DD4-A7D8-345F1E2F3699}" dt="2022-06-21T12:52:47.579" v="10877"/>
          <ac:grpSpMkLst>
            <pc:docMk/>
            <pc:sldMk cId="218459705" sldId="272"/>
            <ac:grpSpMk id="79" creationId="{AC21EB6F-C834-842A-F653-524A7871D6AF}"/>
          </ac:grpSpMkLst>
        </pc:grpChg>
        <pc:grpChg chg="add del mod">
          <ac:chgData name="leeseungyun@pusan.ac.kr" userId="ab9aeef5-4d18-4912-946a-7cc4cb928eda" providerId="ADAL" clId="{C00E4316-44CE-4DD4-A7D8-345F1E2F3699}" dt="2022-06-21T12:53:00.943" v="10887" actId="21"/>
          <ac:grpSpMkLst>
            <pc:docMk/>
            <pc:sldMk cId="218459705" sldId="272"/>
            <ac:grpSpMk id="97" creationId="{10105185-FFE5-A8D4-E659-9D4B786760A7}"/>
          </ac:grpSpMkLst>
        </pc:grpChg>
        <pc:grpChg chg="mod">
          <ac:chgData name="leeseungyun@pusan.ac.kr" userId="ab9aeef5-4d18-4912-946a-7cc4cb928eda" providerId="ADAL" clId="{C00E4316-44CE-4DD4-A7D8-345F1E2F3699}" dt="2022-06-21T12:52:54.815" v="10884"/>
          <ac:grpSpMkLst>
            <pc:docMk/>
            <pc:sldMk cId="218459705" sldId="272"/>
            <ac:grpSpMk id="100" creationId="{80FDFE0A-6474-C388-83C7-6D48A9D7CF34}"/>
          </ac:grpSpMkLst>
        </pc:grpChg>
        <pc:grpChg chg="mod">
          <ac:chgData name="leeseungyun@pusan.ac.kr" userId="ab9aeef5-4d18-4912-946a-7cc4cb928eda" providerId="ADAL" clId="{C00E4316-44CE-4DD4-A7D8-345F1E2F3699}" dt="2022-06-21T12:52:54.815" v="10884"/>
          <ac:grpSpMkLst>
            <pc:docMk/>
            <pc:sldMk cId="218459705" sldId="272"/>
            <ac:grpSpMk id="101" creationId="{B3AAA259-3A4F-E571-49AC-AF9A112E1F0C}"/>
          </ac:grpSpMkLst>
        </pc:grpChg>
        <pc:grpChg chg="mod">
          <ac:chgData name="leeseungyun@pusan.ac.kr" userId="ab9aeef5-4d18-4912-946a-7cc4cb928eda" providerId="ADAL" clId="{C00E4316-44CE-4DD4-A7D8-345F1E2F3699}" dt="2022-06-21T12:52:54.815" v="10884"/>
          <ac:grpSpMkLst>
            <pc:docMk/>
            <pc:sldMk cId="218459705" sldId="272"/>
            <ac:grpSpMk id="102" creationId="{868D21D3-24CD-262C-1324-A33969B33695}"/>
          </ac:grpSpMkLst>
        </pc:grpChg>
        <pc:grpChg chg="mod">
          <ac:chgData name="leeseungyun@pusan.ac.kr" userId="ab9aeef5-4d18-4912-946a-7cc4cb928eda" providerId="ADAL" clId="{C00E4316-44CE-4DD4-A7D8-345F1E2F3699}" dt="2022-06-21T12:52:54.815" v="10884"/>
          <ac:grpSpMkLst>
            <pc:docMk/>
            <pc:sldMk cId="218459705" sldId="272"/>
            <ac:grpSpMk id="107" creationId="{2BDEDE56-C487-B12F-EC3A-548BD2E8F13A}"/>
          </ac:grpSpMkLst>
        </pc:grpChg>
        <pc:grpChg chg="add del mod">
          <ac:chgData name="leeseungyun@pusan.ac.kr" userId="ab9aeef5-4d18-4912-946a-7cc4cb928eda" providerId="ADAL" clId="{C00E4316-44CE-4DD4-A7D8-345F1E2F3699}" dt="2022-06-21T12:53:08.312" v="10889" actId="478"/>
          <ac:grpSpMkLst>
            <pc:docMk/>
            <pc:sldMk cId="218459705" sldId="272"/>
            <ac:grpSpMk id="125" creationId="{ED6C09B9-EC7A-E589-0391-C7F6E302E968}"/>
          </ac:grpSpMkLst>
        </pc:grpChg>
        <pc:grpChg chg="mod">
          <ac:chgData name="leeseungyun@pusan.ac.kr" userId="ab9aeef5-4d18-4912-946a-7cc4cb928eda" providerId="ADAL" clId="{C00E4316-44CE-4DD4-A7D8-345F1E2F3699}" dt="2022-06-21T12:53:05.781" v="10888"/>
          <ac:grpSpMkLst>
            <pc:docMk/>
            <pc:sldMk cId="218459705" sldId="272"/>
            <ac:grpSpMk id="128" creationId="{7A404CC2-2A54-95EA-9732-95D82F5080AB}"/>
          </ac:grpSpMkLst>
        </pc:grpChg>
        <pc:grpChg chg="mod">
          <ac:chgData name="leeseungyun@pusan.ac.kr" userId="ab9aeef5-4d18-4912-946a-7cc4cb928eda" providerId="ADAL" clId="{C00E4316-44CE-4DD4-A7D8-345F1E2F3699}" dt="2022-06-21T12:53:05.781" v="10888"/>
          <ac:grpSpMkLst>
            <pc:docMk/>
            <pc:sldMk cId="218459705" sldId="272"/>
            <ac:grpSpMk id="129" creationId="{A3E08B39-6C21-D223-CEC4-53B6CD67A04C}"/>
          </ac:grpSpMkLst>
        </pc:grpChg>
        <pc:grpChg chg="mod">
          <ac:chgData name="leeseungyun@pusan.ac.kr" userId="ab9aeef5-4d18-4912-946a-7cc4cb928eda" providerId="ADAL" clId="{C00E4316-44CE-4DD4-A7D8-345F1E2F3699}" dt="2022-06-21T12:53:05.781" v="10888"/>
          <ac:grpSpMkLst>
            <pc:docMk/>
            <pc:sldMk cId="218459705" sldId="272"/>
            <ac:grpSpMk id="130" creationId="{3C79B5C5-F866-292C-1F75-DB39156299E1}"/>
          </ac:grpSpMkLst>
        </pc:grpChg>
        <pc:grpChg chg="mod">
          <ac:chgData name="leeseungyun@pusan.ac.kr" userId="ab9aeef5-4d18-4912-946a-7cc4cb928eda" providerId="ADAL" clId="{C00E4316-44CE-4DD4-A7D8-345F1E2F3699}" dt="2022-06-21T12:53:05.781" v="10888"/>
          <ac:grpSpMkLst>
            <pc:docMk/>
            <pc:sldMk cId="218459705" sldId="272"/>
            <ac:grpSpMk id="135" creationId="{DAD8F703-8A47-14E2-4A0D-68E1DDF154DB}"/>
          </ac:grpSpMkLst>
        </pc:grpChg>
        <pc:grpChg chg="add del mod">
          <ac:chgData name="leeseungyun@pusan.ac.kr" userId="ab9aeef5-4d18-4912-946a-7cc4cb928eda" providerId="ADAL" clId="{C00E4316-44CE-4DD4-A7D8-345F1E2F3699}" dt="2022-06-21T12:53:18.762" v="10892" actId="478"/>
          <ac:grpSpMkLst>
            <pc:docMk/>
            <pc:sldMk cId="218459705" sldId="272"/>
            <ac:grpSpMk id="153" creationId="{82E0F915-F8AE-F85F-8DD0-BC9E7B566850}"/>
          </ac:grpSpMkLst>
        </pc:grpChg>
        <pc:grpChg chg="mod">
          <ac:chgData name="leeseungyun@pusan.ac.kr" userId="ab9aeef5-4d18-4912-946a-7cc4cb928eda" providerId="ADAL" clId="{C00E4316-44CE-4DD4-A7D8-345F1E2F3699}" dt="2022-06-21T12:53:13.385" v="10890"/>
          <ac:grpSpMkLst>
            <pc:docMk/>
            <pc:sldMk cId="218459705" sldId="272"/>
            <ac:grpSpMk id="156" creationId="{77AAC3FF-324A-08F9-80F0-5E75F8CBB4B9}"/>
          </ac:grpSpMkLst>
        </pc:grpChg>
        <pc:grpChg chg="mod">
          <ac:chgData name="leeseungyun@pusan.ac.kr" userId="ab9aeef5-4d18-4912-946a-7cc4cb928eda" providerId="ADAL" clId="{C00E4316-44CE-4DD4-A7D8-345F1E2F3699}" dt="2022-06-21T12:53:13.385" v="10890"/>
          <ac:grpSpMkLst>
            <pc:docMk/>
            <pc:sldMk cId="218459705" sldId="272"/>
            <ac:grpSpMk id="157" creationId="{8AB2DAC2-962F-ACB9-A779-613945C87BD4}"/>
          </ac:grpSpMkLst>
        </pc:grpChg>
        <pc:grpChg chg="mod">
          <ac:chgData name="leeseungyun@pusan.ac.kr" userId="ab9aeef5-4d18-4912-946a-7cc4cb928eda" providerId="ADAL" clId="{C00E4316-44CE-4DD4-A7D8-345F1E2F3699}" dt="2022-06-21T12:53:13.385" v="10890"/>
          <ac:grpSpMkLst>
            <pc:docMk/>
            <pc:sldMk cId="218459705" sldId="272"/>
            <ac:grpSpMk id="158" creationId="{66536800-E1E0-8750-B7DC-FDD7353029E0}"/>
          </ac:grpSpMkLst>
        </pc:grpChg>
        <pc:grpChg chg="mod">
          <ac:chgData name="leeseungyun@pusan.ac.kr" userId="ab9aeef5-4d18-4912-946a-7cc4cb928eda" providerId="ADAL" clId="{C00E4316-44CE-4DD4-A7D8-345F1E2F3699}" dt="2022-06-21T12:53:13.385" v="10890"/>
          <ac:grpSpMkLst>
            <pc:docMk/>
            <pc:sldMk cId="218459705" sldId="272"/>
            <ac:grpSpMk id="163" creationId="{4433D56F-FDF0-B302-CE22-CA29382DEA09}"/>
          </ac:grpSpMkLst>
        </pc:grpChg>
        <pc:picChg chg="add del mod">
          <ac:chgData name="leeseungyun@pusan.ac.kr" userId="ab9aeef5-4d18-4912-946a-7cc4cb928eda" providerId="ADAL" clId="{C00E4316-44CE-4DD4-A7D8-345F1E2F3699}" dt="2022-06-21T12:53:49.117" v="10897" actId="478"/>
          <ac:picMkLst>
            <pc:docMk/>
            <pc:sldMk cId="218459705" sldId="272"/>
            <ac:picMk id="11" creationId="{C66DAD8A-C8B3-3E78-9BDB-8C5E070A83EE}"/>
          </ac:picMkLst>
        </pc:picChg>
        <pc:picChg chg="add del">
          <ac:chgData name="leeseungyun@pusan.ac.kr" userId="ab9aeef5-4d18-4912-946a-7cc4cb928eda" providerId="ADAL" clId="{C00E4316-44CE-4DD4-A7D8-345F1E2F3699}" dt="2022-06-21T12:53:55.159" v="10900" actId="22"/>
          <ac:picMkLst>
            <pc:docMk/>
            <pc:sldMk cId="218459705" sldId="272"/>
            <ac:picMk id="13" creationId="{774F4CE2-F2B7-BCFF-88A2-7EFEC207798E}"/>
          </ac:picMkLst>
        </pc:picChg>
        <pc:picChg chg="add mod">
          <ac:chgData name="leeseungyun@pusan.ac.kr" userId="ab9aeef5-4d18-4912-946a-7cc4cb928eda" providerId="ADAL" clId="{C00E4316-44CE-4DD4-A7D8-345F1E2F3699}" dt="2022-06-21T12:54:28.583" v="10906" actId="1076"/>
          <ac:picMkLst>
            <pc:docMk/>
            <pc:sldMk cId="218459705" sldId="272"/>
            <ac:picMk id="15" creationId="{A39627BC-E1AA-1748-28B6-30F8460480DC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55" creationId="{1F37061F-DB55-07B1-426D-39E2F9E828C6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71" creationId="{CD8DC5D0-8842-4AB6-4DBD-EEF9BD30E929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78" creationId="{87AA40BC-1A35-2C88-0F2B-2A9C349928A6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80" creationId="{F1EFA66D-C642-0496-8576-E525E0D80695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81" creationId="{BCF4767E-7A95-5EBF-C16F-9D463BA1B902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84" creationId="{88892FF8-2453-ABA4-E01B-BAC8F8561D57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89" creationId="{73072033-E952-79DD-FA8E-78F9829DACB5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92" creationId="{CD623B5B-F49D-77E3-952C-3D61AA732D0A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95" creationId="{A39AD407-EC08-9927-1F63-38274E0543D9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98" creationId="{5C67FE12-C5D9-2A2A-9817-B02E87D1BDEE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99" creationId="{D59691C8-0B84-A3F9-8A61-B0E830A5BBDD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06" creationId="{E9C83A28-8E38-4AF3-5A21-5FB8D1FA15CC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08" creationId="{B18F8D48-CCAB-E33F-C92D-2CD736AB4EC1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09" creationId="{20A0D918-0D72-9174-BB22-5E55D8F73920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12" creationId="{E203FF00-859C-C245-5098-A074B3B1904E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17" creationId="{9A3C47D9-BA0E-4CDF-D00A-60E51FF9D60D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20" creationId="{CC7DC152-B776-E40E-1958-AF9283EFD208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23" creationId="{6921FC30-6A9F-55FC-4553-B487A5F500A5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26" creationId="{D4393DAB-BB8B-B349-2E76-3CAEECF09C37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27" creationId="{92B4B027-FB5E-1B93-B140-DB3A264F221F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34" creationId="{384F2771-B023-AD6A-613E-EC145FA04058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36" creationId="{893553A7-82E2-EC96-7875-D586E41754AE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37" creationId="{9742C866-1506-AB72-CD1B-775597E2E810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40" creationId="{9F08E860-DB2D-E5C9-4FAC-72DB3ABCD671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45" creationId="{6270107F-FF08-2ED8-1177-EBE5A593BB0A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48" creationId="{55BA4C1F-C171-9C37-D3C1-4902462DDB61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51" creationId="{D6445312-30A2-E349-4903-4330B17B660D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54" creationId="{21C25B8A-259A-742D-D73F-F85C11A45B8D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55" creationId="{8F474A84-825D-768C-6BFA-8B15EF075B58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62" creationId="{BBEF0F76-034B-07FC-C1AA-255C7585EAB7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64" creationId="{6225C27F-A171-4AC0-A1B2-FAF227DFA95B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65" creationId="{5A4A732F-6ACE-D649-CB4B-91FE4D385AFA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68" creationId="{B47F5549-A8E2-2FC3-7169-E2E3B52B9DB0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73" creationId="{7501FED5-4674-ABD8-39AB-90E2D1075519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76" creationId="{BF7E7CDE-3A2D-6EC7-6EBE-DF444C604A30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79" creationId="{77ED4FB2-F749-5F3B-B0F0-924EB11A96CC}"/>
          </ac:picMkLst>
        </pc:picChg>
      </pc:sldChg>
      <pc:sldChg chg="modNotesTx">
        <pc:chgData name="leeseungyun@pusan.ac.kr" userId="ab9aeef5-4d18-4912-946a-7cc4cb928eda" providerId="ADAL" clId="{C00E4316-44CE-4DD4-A7D8-345F1E2F3699}" dt="2022-06-21T02:11:00.719" v="8700" actId="20577"/>
        <pc:sldMkLst>
          <pc:docMk/>
          <pc:sldMk cId="1983519250" sldId="274"/>
        </pc:sldMkLst>
      </pc:sldChg>
      <pc:sldChg chg="modNotesTx">
        <pc:chgData name="leeseungyun@pusan.ac.kr" userId="ab9aeef5-4d18-4912-946a-7cc4cb928eda" providerId="ADAL" clId="{C00E4316-44CE-4DD4-A7D8-345F1E2F3699}" dt="2022-06-21T02:15:34.865" v="9914" actId="20577"/>
        <pc:sldMkLst>
          <pc:docMk/>
          <pc:sldMk cId="2945943" sldId="275"/>
        </pc:sldMkLst>
      </pc:sldChg>
      <pc:sldChg chg="modNotesTx">
        <pc:chgData name="leeseungyun@pusan.ac.kr" userId="ab9aeef5-4d18-4912-946a-7cc4cb928eda" providerId="ADAL" clId="{C00E4316-44CE-4DD4-A7D8-345F1E2F3699}" dt="2022-06-21T02:22:19.186" v="10044" actId="20577"/>
        <pc:sldMkLst>
          <pc:docMk/>
          <pc:sldMk cId="769955843" sldId="276"/>
        </pc:sldMkLst>
      </pc:sldChg>
      <pc:sldChg chg="modNotesTx">
        <pc:chgData name="leeseungyun@pusan.ac.kr" userId="ab9aeef5-4d18-4912-946a-7cc4cb928eda" providerId="ADAL" clId="{C00E4316-44CE-4DD4-A7D8-345F1E2F3699}" dt="2022-06-21T02:23:20.456" v="10147" actId="20577"/>
        <pc:sldMkLst>
          <pc:docMk/>
          <pc:sldMk cId="3485687585" sldId="277"/>
        </pc:sldMkLst>
      </pc:sldChg>
      <pc:sldChg chg="modNotesTx">
        <pc:chgData name="leeseungyun@pusan.ac.kr" userId="ab9aeef5-4d18-4912-946a-7cc4cb928eda" providerId="ADAL" clId="{C00E4316-44CE-4DD4-A7D8-345F1E2F3699}" dt="2022-06-21T02:23:58.166" v="10343" actId="20577"/>
        <pc:sldMkLst>
          <pc:docMk/>
          <pc:sldMk cId="1128320196" sldId="278"/>
        </pc:sldMkLst>
      </pc:sldChg>
      <pc:sldChg chg="ord modNotesTx">
        <pc:chgData name="leeseungyun@pusan.ac.kr" userId="ab9aeef5-4d18-4912-946a-7cc4cb928eda" providerId="ADAL" clId="{C00E4316-44CE-4DD4-A7D8-345F1E2F3699}" dt="2022-06-21T12:55:57.228" v="10910"/>
        <pc:sldMkLst>
          <pc:docMk/>
          <pc:sldMk cId="792345987" sldId="279"/>
        </pc:sldMkLst>
      </pc:sldChg>
      <pc:sldChg chg="ord modNotesTx">
        <pc:chgData name="leeseungyun@pusan.ac.kr" userId="ab9aeef5-4d18-4912-946a-7cc4cb928eda" providerId="ADAL" clId="{C00E4316-44CE-4DD4-A7D8-345F1E2F3699}" dt="2022-06-21T12:55:57.228" v="10910"/>
        <pc:sldMkLst>
          <pc:docMk/>
          <pc:sldMk cId="1214349299" sldId="280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1249714698" sldId="281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1547143150" sldId="282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1948477785" sldId="283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1485732249" sldId="284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3734551087" sldId="285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827162488" sldId="286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3903442637" sldId="287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4021195446" sldId="288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2609084527" sldId="289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2978596657" sldId="290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3976110550" sldId="291"/>
        </pc:sldMkLst>
      </pc:sldChg>
      <pc:sldChg chg="modNotesTx">
        <pc:chgData name="leeseungyun@pusan.ac.kr" userId="ab9aeef5-4d18-4912-946a-7cc4cb928eda" providerId="ADAL" clId="{C00E4316-44CE-4DD4-A7D8-345F1E2F3699}" dt="2022-06-21T02:29:40.198" v="10834" actId="20577"/>
        <pc:sldMkLst>
          <pc:docMk/>
          <pc:sldMk cId="2099232214" sldId="292"/>
        </pc:sldMkLst>
      </pc:sldChg>
      <pc:sldChg chg="del modNotesTx">
        <pc:chgData name="leeseungyun@pusan.ac.kr" userId="ab9aeef5-4d18-4912-946a-7cc4cb928eda" providerId="ADAL" clId="{C00E4316-44CE-4DD4-A7D8-345F1E2F3699}" dt="2022-06-21T03:12:51.808" v="10835" actId="47"/>
        <pc:sldMkLst>
          <pc:docMk/>
          <pc:sldMk cId="1913893497" sldId="293"/>
        </pc:sldMkLst>
      </pc:sldChg>
      <pc:sldChg chg="modNotesTx">
        <pc:chgData name="leeseungyun@pusan.ac.kr" userId="ab9aeef5-4d18-4912-946a-7cc4cb928eda" providerId="ADAL" clId="{C00E4316-44CE-4DD4-A7D8-345F1E2F3699}" dt="2022-06-20T12:00:08.724" v="490" actId="20577"/>
        <pc:sldMkLst>
          <pc:docMk/>
          <pc:sldMk cId="162222566" sldId="294"/>
        </pc:sldMkLst>
      </pc:sldChg>
      <pc:sldChg chg="modNotesTx">
        <pc:chgData name="leeseungyun@pusan.ac.kr" userId="ab9aeef5-4d18-4912-946a-7cc4cb928eda" providerId="ADAL" clId="{C00E4316-44CE-4DD4-A7D8-345F1E2F3699}" dt="2022-06-20T11:55:59.297" v="474"/>
        <pc:sldMkLst>
          <pc:docMk/>
          <pc:sldMk cId="1010493461" sldId="295"/>
        </pc:sldMkLst>
      </pc:sldChg>
      <pc:sldChg chg="addSp delSp modSp new mod setBg modNotesTx">
        <pc:chgData name="leeseungyun@pusan.ac.kr" userId="ab9aeef5-4d18-4912-946a-7cc4cb928eda" providerId="ADAL" clId="{C00E4316-44CE-4DD4-A7D8-345F1E2F3699}" dt="2022-06-21T02:24:28.667" v="10429" actId="20577"/>
        <pc:sldMkLst>
          <pc:docMk/>
          <pc:sldMk cId="4093083069" sldId="296"/>
        </pc:sldMkLst>
        <pc:spChg chg="mod ord">
          <ac:chgData name="leeseungyun@pusan.ac.kr" userId="ab9aeef5-4d18-4912-946a-7cc4cb928eda" providerId="ADAL" clId="{C00E4316-44CE-4DD4-A7D8-345F1E2F3699}" dt="2022-06-20T06:18:24.246" v="41" actId="26606"/>
          <ac:spMkLst>
            <pc:docMk/>
            <pc:sldMk cId="4093083069" sldId="296"/>
            <ac:spMk id="2" creationId="{C6B4F19D-3AEA-CE3C-7B85-6432CD880CFC}"/>
          </ac:spMkLst>
        </pc:spChg>
        <pc:spChg chg="add del">
          <ac:chgData name="leeseungyun@pusan.ac.kr" userId="ab9aeef5-4d18-4912-946a-7cc4cb928eda" providerId="ADAL" clId="{C00E4316-44CE-4DD4-A7D8-345F1E2F3699}" dt="2022-06-20T06:18:15.705" v="40" actId="22"/>
          <ac:spMkLst>
            <pc:docMk/>
            <pc:sldMk cId="4093083069" sldId="296"/>
            <ac:spMk id="3" creationId="{5F4D7DF4-1031-0FE7-66ED-121E34095EBA}"/>
          </ac:spMkLst>
        </pc:spChg>
        <pc:spChg chg="add del">
          <ac:chgData name="leeseungyun@pusan.ac.kr" userId="ab9aeef5-4d18-4912-946a-7cc4cb928eda" providerId="ADAL" clId="{C00E4316-44CE-4DD4-A7D8-345F1E2F3699}" dt="2022-06-20T06:18:09.954" v="35" actId="26606"/>
          <ac:spMkLst>
            <pc:docMk/>
            <pc:sldMk cId="4093083069" sldId="296"/>
            <ac:spMk id="10" creationId="{99B5B3C5-A599-465B-B2B9-866E8B2087CE}"/>
          </ac:spMkLst>
        </pc:spChg>
        <pc:spChg chg="add del">
          <ac:chgData name="leeseungyun@pusan.ac.kr" userId="ab9aeef5-4d18-4912-946a-7cc4cb928eda" providerId="ADAL" clId="{C00E4316-44CE-4DD4-A7D8-345F1E2F3699}" dt="2022-06-20T06:18:09.954" v="35" actId="26606"/>
          <ac:spMkLst>
            <pc:docMk/>
            <pc:sldMk cId="4093083069" sldId="296"/>
            <ac:spMk id="12" creationId="{25C84982-7DD0-43B1-8A2D-BFA4DF1B4E60}"/>
          </ac:spMkLst>
        </pc:spChg>
        <pc:spChg chg="add">
          <ac:chgData name="leeseungyun@pusan.ac.kr" userId="ab9aeef5-4d18-4912-946a-7cc4cb928eda" providerId="ADAL" clId="{C00E4316-44CE-4DD4-A7D8-345F1E2F3699}" dt="2022-06-20T06:18:24.246" v="41" actId="26606"/>
          <ac:spMkLst>
            <pc:docMk/>
            <pc:sldMk cId="4093083069" sldId="296"/>
            <ac:spMk id="18" creationId="{99B5B3C5-A599-465B-B2B9-866E8B2087CE}"/>
          </ac:spMkLst>
        </pc:spChg>
        <pc:spChg chg="add">
          <ac:chgData name="leeseungyun@pusan.ac.kr" userId="ab9aeef5-4d18-4912-946a-7cc4cb928eda" providerId="ADAL" clId="{C00E4316-44CE-4DD4-A7D8-345F1E2F3699}" dt="2022-06-20T06:18:24.246" v="41" actId="26606"/>
          <ac:spMkLst>
            <pc:docMk/>
            <pc:sldMk cId="4093083069" sldId="296"/>
            <ac:spMk id="20" creationId="{25C84982-7DD0-43B1-8A2D-BFA4DF1B4E60}"/>
          </ac:spMkLst>
        </pc:spChg>
        <pc:spChg chg="add del">
          <ac:chgData name="leeseungyun@pusan.ac.kr" userId="ab9aeef5-4d18-4912-946a-7cc4cb928eda" providerId="ADAL" clId="{C00E4316-44CE-4DD4-A7D8-345F1E2F3699}" dt="2022-06-20T06:18:09.954" v="35" actId="26606"/>
          <ac:spMkLst>
            <pc:docMk/>
            <pc:sldMk cId="4093083069" sldId="296"/>
            <ac:spMk id="31" creationId="{E2748806-3AF5-4078-830A-C1F26BF1B200}"/>
          </ac:spMkLst>
        </pc:spChg>
        <pc:spChg chg="add del">
          <ac:chgData name="leeseungyun@pusan.ac.kr" userId="ab9aeef5-4d18-4912-946a-7cc4cb928eda" providerId="ADAL" clId="{C00E4316-44CE-4DD4-A7D8-345F1E2F3699}" dt="2022-06-20T06:18:09.954" v="35" actId="26606"/>
          <ac:spMkLst>
            <pc:docMk/>
            <pc:sldMk cId="4093083069" sldId="296"/>
            <ac:spMk id="33" creationId="{34FBEBF3-C941-4CB0-8AC2-3B50E1371BBF}"/>
          </ac:spMkLst>
        </pc:spChg>
        <pc:spChg chg="add">
          <ac:chgData name="leeseungyun@pusan.ac.kr" userId="ab9aeef5-4d18-4912-946a-7cc4cb928eda" providerId="ADAL" clId="{C00E4316-44CE-4DD4-A7D8-345F1E2F3699}" dt="2022-06-20T06:18:24.246" v="41" actId="26606"/>
          <ac:spMkLst>
            <pc:docMk/>
            <pc:sldMk cId="4093083069" sldId="296"/>
            <ac:spMk id="39" creationId="{E2748806-3AF5-4078-830A-C1F26BF1B200}"/>
          </ac:spMkLst>
        </pc:spChg>
        <pc:spChg chg="add">
          <ac:chgData name="leeseungyun@pusan.ac.kr" userId="ab9aeef5-4d18-4912-946a-7cc4cb928eda" providerId="ADAL" clId="{C00E4316-44CE-4DD4-A7D8-345F1E2F3699}" dt="2022-06-20T06:18:24.246" v="41" actId="26606"/>
          <ac:spMkLst>
            <pc:docMk/>
            <pc:sldMk cId="4093083069" sldId="296"/>
            <ac:spMk id="41" creationId="{34FBEBF3-C941-4CB0-8AC2-3B50E1371BBF}"/>
          </ac:spMkLst>
        </pc:spChg>
        <pc:grpChg chg="add del">
          <ac:chgData name="leeseungyun@pusan.ac.kr" userId="ab9aeef5-4d18-4912-946a-7cc4cb928eda" providerId="ADAL" clId="{C00E4316-44CE-4DD4-A7D8-345F1E2F3699}" dt="2022-06-20T06:18:09.954" v="35" actId="26606"/>
          <ac:grpSpMkLst>
            <pc:docMk/>
            <pc:sldMk cId="4093083069" sldId="296"/>
            <ac:grpSpMk id="14" creationId="{1D912E1C-3BBA-42F0-A3EE-FEC382E7230A}"/>
          </ac:grpSpMkLst>
        </pc:grpChg>
        <pc:grpChg chg="add">
          <ac:chgData name="leeseungyun@pusan.ac.kr" userId="ab9aeef5-4d18-4912-946a-7cc4cb928eda" providerId="ADAL" clId="{C00E4316-44CE-4DD4-A7D8-345F1E2F3699}" dt="2022-06-20T06:18:24.246" v="41" actId="26606"/>
          <ac:grpSpMkLst>
            <pc:docMk/>
            <pc:sldMk cId="4093083069" sldId="296"/>
            <ac:grpSpMk id="22" creationId="{1D912E1C-3BBA-42F0-A3EE-FEC382E7230A}"/>
          </ac:grpSpMkLst>
        </pc:grpChg>
        <pc:grpChg chg="add del">
          <ac:chgData name="leeseungyun@pusan.ac.kr" userId="ab9aeef5-4d18-4912-946a-7cc4cb928eda" providerId="ADAL" clId="{C00E4316-44CE-4DD4-A7D8-345F1E2F3699}" dt="2022-06-20T06:18:09.954" v="35" actId="26606"/>
          <ac:grpSpMkLst>
            <pc:docMk/>
            <pc:sldMk cId="4093083069" sldId="296"/>
            <ac:grpSpMk id="35" creationId="{AFCA5498-D019-48A6-B194-72CE1ABB0B3A}"/>
          </ac:grpSpMkLst>
        </pc:grpChg>
        <pc:grpChg chg="add">
          <ac:chgData name="leeseungyun@pusan.ac.kr" userId="ab9aeef5-4d18-4912-946a-7cc4cb928eda" providerId="ADAL" clId="{C00E4316-44CE-4DD4-A7D8-345F1E2F3699}" dt="2022-06-20T06:18:24.246" v="41" actId="26606"/>
          <ac:grpSpMkLst>
            <pc:docMk/>
            <pc:sldMk cId="4093083069" sldId="296"/>
            <ac:grpSpMk id="43" creationId="{AFCA5498-D019-48A6-B194-72CE1ABB0B3A}"/>
          </ac:grpSpMkLst>
        </pc:grpChg>
        <pc:picChg chg="add del mod">
          <ac:chgData name="leeseungyun@pusan.ac.kr" userId="ab9aeef5-4d18-4912-946a-7cc4cb928eda" providerId="ADAL" clId="{C00E4316-44CE-4DD4-A7D8-345F1E2F3699}" dt="2022-06-20T06:18:14.365" v="39"/>
          <ac:picMkLst>
            <pc:docMk/>
            <pc:sldMk cId="4093083069" sldId="296"/>
            <ac:picMk id="5" creationId="{A136F0FC-862A-5FCF-97E0-88691235107B}"/>
          </ac:picMkLst>
        </pc:picChg>
        <pc:picChg chg="add del">
          <ac:chgData name="leeseungyun@pusan.ac.kr" userId="ab9aeef5-4d18-4912-946a-7cc4cb928eda" providerId="ADAL" clId="{C00E4316-44CE-4DD4-A7D8-345F1E2F3699}" dt="2022-06-20T06:18:09.483" v="34" actId="22"/>
          <ac:picMkLst>
            <pc:docMk/>
            <pc:sldMk cId="4093083069" sldId="296"/>
            <ac:picMk id="7" creationId="{E5222953-94A0-2D64-2607-F4AC2EF90813}"/>
          </ac:picMkLst>
        </pc:picChg>
        <pc:picChg chg="add del">
          <ac:chgData name="leeseungyun@pusan.ac.kr" userId="ab9aeef5-4d18-4912-946a-7cc4cb928eda" providerId="ADAL" clId="{C00E4316-44CE-4DD4-A7D8-345F1E2F3699}" dt="2022-06-20T06:18:13.874" v="37" actId="22"/>
          <ac:picMkLst>
            <pc:docMk/>
            <pc:sldMk cId="4093083069" sldId="296"/>
            <ac:picMk id="9" creationId="{8C21236E-7351-3E54-FFA0-1136A4AE051D}"/>
          </ac:picMkLst>
        </pc:picChg>
        <pc:picChg chg="add mod ord">
          <ac:chgData name="leeseungyun@pusan.ac.kr" userId="ab9aeef5-4d18-4912-946a-7cc4cb928eda" providerId="ADAL" clId="{C00E4316-44CE-4DD4-A7D8-345F1E2F3699}" dt="2022-06-20T06:18:24.246" v="41" actId="26606"/>
          <ac:picMkLst>
            <pc:docMk/>
            <pc:sldMk cId="4093083069" sldId="296"/>
            <ac:picMk id="13" creationId="{D9D75815-6250-17C5-71E9-B3D574F21CA7}"/>
          </ac:picMkLst>
        </pc:picChg>
      </pc:sldChg>
      <pc:sldChg chg="addSp delSp modSp new mod setBg modNotesTx">
        <pc:chgData name="leeseungyun@pusan.ac.kr" userId="ab9aeef5-4d18-4912-946a-7cc4cb928eda" providerId="ADAL" clId="{C00E4316-44CE-4DD4-A7D8-345F1E2F3699}" dt="2022-06-21T03:34:30.584" v="10867" actId="1076"/>
        <pc:sldMkLst>
          <pc:docMk/>
          <pc:sldMk cId="4078919680" sldId="297"/>
        </pc:sldMkLst>
        <pc:spChg chg="mod">
          <ac:chgData name="leeseungyun@pusan.ac.kr" userId="ab9aeef5-4d18-4912-946a-7cc4cb928eda" providerId="ADAL" clId="{C00E4316-44CE-4DD4-A7D8-345F1E2F3699}" dt="2022-06-21T03:32:39.197" v="10862" actId="26606"/>
          <ac:spMkLst>
            <pc:docMk/>
            <pc:sldMk cId="4078919680" sldId="297"/>
            <ac:spMk id="2" creationId="{C586C501-6005-F021-D41A-BC51D48B0633}"/>
          </ac:spMkLst>
        </pc:spChg>
        <pc:spChg chg="mod">
          <ac:chgData name="leeseungyun@pusan.ac.kr" userId="ab9aeef5-4d18-4912-946a-7cc4cb928eda" providerId="ADAL" clId="{C00E4316-44CE-4DD4-A7D8-345F1E2F3699}" dt="2022-06-21T03:32:39.197" v="10862" actId="26606"/>
          <ac:spMkLst>
            <pc:docMk/>
            <pc:sldMk cId="4078919680" sldId="297"/>
            <ac:spMk id="3" creationId="{791A1E26-EE24-83DE-039B-66ABA5991180}"/>
          </ac:spMkLst>
        </pc:spChg>
        <pc:spChg chg="add del">
          <ac:chgData name="leeseungyun@pusan.ac.kr" userId="ab9aeef5-4d18-4912-946a-7cc4cb928eda" providerId="ADAL" clId="{C00E4316-44CE-4DD4-A7D8-345F1E2F3699}" dt="2022-06-21T03:32:39.197" v="10862" actId="26606"/>
          <ac:spMkLst>
            <pc:docMk/>
            <pc:sldMk cId="4078919680" sldId="297"/>
            <ac:spMk id="10" creationId="{8427DF8B-AF40-4916-BF81-7B4B1D6A063D}"/>
          </ac:spMkLst>
        </pc:spChg>
        <pc:spChg chg="add del">
          <ac:chgData name="leeseungyun@pusan.ac.kr" userId="ab9aeef5-4d18-4912-946a-7cc4cb928eda" providerId="ADAL" clId="{C00E4316-44CE-4DD4-A7D8-345F1E2F3699}" dt="2022-06-21T03:32:39.197" v="10862" actId="26606"/>
          <ac:spMkLst>
            <pc:docMk/>
            <pc:sldMk cId="4078919680" sldId="297"/>
            <ac:spMk id="12" creationId="{6AE0E191-47BD-46BD-846E-E994713F2C91}"/>
          </ac:spMkLst>
        </pc:spChg>
        <pc:spChg chg="add del">
          <ac:chgData name="leeseungyun@pusan.ac.kr" userId="ab9aeef5-4d18-4912-946a-7cc4cb928eda" providerId="ADAL" clId="{C00E4316-44CE-4DD4-A7D8-345F1E2F3699}" dt="2022-06-21T03:32:39.197" v="10862" actId="26606"/>
          <ac:spMkLst>
            <pc:docMk/>
            <pc:sldMk cId="4078919680" sldId="297"/>
            <ac:spMk id="14" creationId="{D60DC0FE-B192-4898-9A42-DD3CA1061184}"/>
          </ac:spMkLst>
        </pc:spChg>
        <pc:grpChg chg="add del">
          <ac:chgData name="leeseungyun@pusan.ac.kr" userId="ab9aeef5-4d18-4912-946a-7cc4cb928eda" providerId="ADAL" clId="{C00E4316-44CE-4DD4-A7D8-345F1E2F3699}" dt="2022-06-21T03:32:39.197" v="10862" actId="26606"/>
          <ac:grpSpMkLst>
            <pc:docMk/>
            <pc:sldMk cId="4078919680" sldId="297"/>
            <ac:grpSpMk id="16" creationId="{47154ABD-A760-4C29-A394-422706C2C032}"/>
          </ac:grpSpMkLst>
        </pc:grpChg>
        <pc:picChg chg="add del mod">
          <ac:chgData name="leeseungyun@pusan.ac.kr" userId="ab9aeef5-4d18-4912-946a-7cc4cb928eda" providerId="ADAL" clId="{C00E4316-44CE-4DD4-A7D8-345F1E2F3699}" dt="2022-06-21T03:34:20.379" v="10863" actId="478"/>
          <ac:picMkLst>
            <pc:docMk/>
            <pc:sldMk cId="4078919680" sldId="297"/>
            <ac:picMk id="5" creationId="{0BC03B60-9AFE-16AD-A061-4AA2D7A02DD2}"/>
          </ac:picMkLst>
        </pc:picChg>
        <pc:picChg chg="add mod">
          <ac:chgData name="leeseungyun@pusan.ac.kr" userId="ab9aeef5-4d18-4912-946a-7cc4cb928eda" providerId="ADAL" clId="{C00E4316-44CE-4DD4-A7D8-345F1E2F3699}" dt="2022-06-21T03:34:30.584" v="10867" actId="1076"/>
          <ac:picMkLst>
            <pc:docMk/>
            <pc:sldMk cId="4078919680" sldId="297"/>
            <ac:picMk id="7" creationId="{8846CC69-E354-A381-9D05-62181EF1E596}"/>
          </ac:picMkLst>
        </pc:picChg>
      </pc:sldChg>
      <pc:sldChg chg="addSp delSp modSp new mod modNotesTx">
        <pc:chgData name="leeseungyun@pusan.ac.kr" userId="ab9aeef5-4d18-4912-946a-7cc4cb928eda" providerId="ADAL" clId="{C00E4316-44CE-4DD4-A7D8-345F1E2F3699}" dt="2022-06-21T01:16:05.096" v="1243" actId="20577"/>
        <pc:sldMkLst>
          <pc:docMk/>
          <pc:sldMk cId="787954400" sldId="298"/>
        </pc:sldMkLst>
        <pc:spChg chg="mod">
          <ac:chgData name="leeseungyun@pusan.ac.kr" userId="ab9aeef5-4d18-4912-946a-7cc4cb928eda" providerId="ADAL" clId="{C00E4316-44CE-4DD4-A7D8-345F1E2F3699}" dt="2022-06-20T12:02:43.881" v="522"/>
          <ac:spMkLst>
            <pc:docMk/>
            <pc:sldMk cId="787954400" sldId="298"/>
            <ac:spMk id="2" creationId="{DCA95693-0D35-280E-B1BE-B845D132C2EB}"/>
          </ac:spMkLst>
        </pc:spChg>
        <pc:spChg chg="del">
          <ac:chgData name="leeseungyun@pusan.ac.kr" userId="ab9aeef5-4d18-4912-946a-7cc4cb928eda" providerId="ADAL" clId="{C00E4316-44CE-4DD4-A7D8-345F1E2F3699}" dt="2022-06-20T12:02:44.810" v="523"/>
          <ac:spMkLst>
            <pc:docMk/>
            <pc:sldMk cId="787954400" sldId="298"/>
            <ac:spMk id="3" creationId="{F45818C1-9780-6459-C33F-792BF1FA91D3}"/>
          </ac:spMkLst>
        </pc:spChg>
        <pc:picChg chg="add mod">
          <ac:chgData name="leeseungyun@pusan.ac.kr" userId="ab9aeef5-4d18-4912-946a-7cc4cb928eda" providerId="ADAL" clId="{C00E4316-44CE-4DD4-A7D8-345F1E2F3699}" dt="2022-06-20T12:03:13.519" v="526" actId="1076"/>
          <ac:picMkLst>
            <pc:docMk/>
            <pc:sldMk cId="787954400" sldId="298"/>
            <ac:picMk id="4" creationId="{E127641F-7BAD-D60F-8FA3-87661A89A9A3}"/>
          </ac:picMkLst>
        </pc:picChg>
      </pc:sldChg>
      <pc:sldChg chg="addSp delSp modSp new mod ord modNotesTx">
        <pc:chgData name="leeseungyun@pusan.ac.kr" userId="ab9aeef5-4d18-4912-946a-7cc4cb928eda" providerId="ADAL" clId="{C00E4316-44CE-4DD4-A7D8-345F1E2F3699}" dt="2022-06-21T12:47:15.651" v="10871"/>
        <pc:sldMkLst>
          <pc:docMk/>
          <pc:sldMk cId="1337022006" sldId="299"/>
        </pc:sldMkLst>
        <pc:spChg chg="mod">
          <ac:chgData name="leeseungyun@pusan.ac.kr" userId="ab9aeef5-4d18-4912-946a-7cc4cb928eda" providerId="ADAL" clId="{C00E4316-44CE-4DD4-A7D8-345F1E2F3699}" dt="2022-06-20T12:05:28.010" v="542"/>
          <ac:spMkLst>
            <pc:docMk/>
            <pc:sldMk cId="1337022006" sldId="299"/>
            <ac:spMk id="2" creationId="{689F7DE3-277C-C4EE-4BA2-C9FF942FEB86}"/>
          </ac:spMkLst>
        </pc:spChg>
        <pc:spChg chg="del">
          <ac:chgData name="leeseungyun@pusan.ac.kr" userId="ab9aeef5-4d18-4912-946a-7cc4cb928eda" providerId="ADAL" clId="{C00E4316-44CE-4DD4-A7D8-345F1E2F3699}" dt="2022-06-20T12:05:28.942" v="543"/>
          <ac:spMkLst>
            <pc:docMk/>
            <pc:sldMk cId="1337022006" sldId="299"/>
            <ac:spMk id="3" creationId="{B29823CC-3D4B-39DF-35D5-DBB4B7CBBD33}"/>
          </ac:spMkLst>
        </pc:spChg>
        <pc:picChg chg="add mod">
          <ac:chgData name="leeseungyun@pusan.ac.kr" userId="ab9aeef5-4d18-4912-946a-7cc4cb928eda" providerId="ADAL" clId="{C00E4316-44CE-4DD4-A7D8-345F1E2F3699}" dt="2022-06-20T12:05:52.661" v="547" actId="14100"/>
          <ac:picMkLst>
            <pc:docMk/>
            <pc:sldMk cId="1337022006" sldId="299"/>
            <ac:picMk id="4" creationId="{A55F3383-4EF2-354C-42BA-0AD787EC69FB}"/>
          </ac:picMkLst>
        </pc:picChg>
      </pc:sldChg>
      <pc:sldChg chg="addSp delSp modSp new mod ord modNotesTx">
        <pc:chgData name="leeseungyun@pusan.ac.kr" userId="ab9aeef5-4d18-4912-946a-7cc4cb928eda" providerId="ADAL" clId="{C00E4316-44CE-4DD4-A7D8-345F1E2F3699}" dt="2022-06-21T01:18:32.333" v="1734" actId="20577"/>
        <pc:sldMkLst>
          <pc:docMk/>
          <pc:sldMk cId="1537436397" sldId="300"/>
        </pc:sldMkLst>
        <pc:spChg chg="mod">
          <ac:chgData name="leeseungyun@pusan.ac.kr" userId="ab9aeef5-4d18-4912-946a-7cc4cb928eda" providerId="ADAL" clId="{C00E4316-44CE-4DD4-A7D8-345F1E2F3699}" dt="2022-06-20T12:07:35.278" v="561"/>
          <ac:spMkLst>
            <pc:docMk/>
            <pc:sldMk cId="1537436397" sldId="300"/>
            <ac:spMk id="2" creationId="{ADCA3CC8-30A0-1EAE-3960-C3F400293133}"/>
          </ac:spMkLst>
        </pc:spChg>
        <pc:spChg chg="del">
          <ac:chgData name="leeseungyun@pusan.ac.kr" userId="ab9aeef5-4d18-4912-946a-7cc4cb928eda" providerId="ADAL" clId="{C00E4316-44CE-4DD4-A7D8-345F1E2F3699}" dt="2022-06-20T12:07:36.360" v="562"/>
          <ac:spMkLst>
            <pc:docMk/>
            <pc:sldMk cId="1537436397" sldId="300"/>
            <ac:spMk id="3" creationId="{E6F3056F-B342-DC88-EF5F-9F144E6EC7C6}"/>
          </ac:spMkLst>
        </pc:spChg>
        <pc:spChg chg="add del mod">
          <ac:chgData name="leeseungyun@pusan.ac.kr" userId="ab9aeef5-4d18-4912-946a-7cc4cb928eda" providerId="ADAL" clId="{C00E4316-44CE-4DD4-A7D8-345F1E2F3699}" dt="2022-06-20T12:17:34.787" v="570"/>
          <ac:spMkLst>
            <pc:docMk/>
            <pc:sldMk cId="1537436397" sldId="300"/>
            <ac:spMk id="6" creationId="{8B2821F2-F473-100F-B2D1-9160355E016B}"/>
          </ac:spMkLst>
        </pc:spChg>
        <pc:picChg chg="add del mod">
          <ac:chgData name="leeseungyun@pusan.ac.kr" userId="ab9aeef5-4d18-4912-946a-7cc4cb928eda" providerId="ADAL" clId="{C00E4316-44CE-4DD4-A7D8-345F1E2F3699}" dt="2022-06-20T12:17:32.591" v="569" actId="478"/>
          <ac:picMkLst>
            <pc:docMk/>
            <pc:sldMk cId="1537436397" sldId="300"/>
            <ac:picMk id="4" creationId="{DFD8A1DF-6D1E-9797-EFAC-EBF2AA9C6602}"/>
          </ac:picMkLst>
        </pc:picChg>
        <pc:picChg chg="add mod">
          <ac:chgData name="leeseungyun@pusan.ac.kr" userId="ab9aeef5-4d18-4912-946a-7cc4cb928eda" providerId="ADAL" clId="{C00E4316-44CE-4DD4-A7D8-345F1E2F3699}" dt="2022-06-20T12:17:49.211" v="573" actId="14100"/>
          <ac:picMkLst>
            <pc:docMk/>
            <pc:sldMk cId="1537436397" sldId="300"/>
            <ac:picMk id="7" creationId="{A8610A3A-24EA-E5E7-8156-B91E3FD36AF0}"/>
          </ac:picMkLst>
        </pc:picChg>
      </pc:sldChg>
      <pc:sldChg chg="addSp delSp modSp new mod 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856017614" sldId="301"/>
        </pc:sldMkLst>
        <pc:spChg chg="mod">
          <ac:chgData name="leeseungyun@pusan.ac.kr" userId="ab9aeef5-4d18-4912-946a-7cc4cb928eda" providerId="ADAL" clId="{C00E4316-44CE-4DD4-A7D8-345F1E2F3699}" dt="2022-06-20T12:19:18.743" v="581"/>
          <ac:spMkLst>
            <pc:docMk/>
            <pc:sldMk cId="856017614" sldId="301"/>
            <ac:spMk id="2" creationId="{64CAA664-1C63-F6CD-9D64-2001E278B5C8}"/>
          </ac:spMkLst>
        </pc:spChg>
        <pc:spChg chg="del">
          <ac:chgData name="leeseungyun@pusan.ac.kr" userId="ab9aeef5-4d18-4912-946a-7cc4cb928eda" providerId="ADAL" clId="{C00E4316-44CE-4DD4-A7D8-345F1E2F3699}" dt="2022-06-20T12:19:19.737" v="582"/>
          <ac:spMkLst>
            <pc:docMk/>
            <pc:sldMk cId="856017614" sldId="301"/>
            <ac:spMk id="3" creationId="{8B87FDD5-6443-D975-8F1A-7D39FFD55F44}"/>
          </ac:spMkLst>
        </pc:spChg>
        <pc:picChg chg="add mod">
          <ac:chgData name="leeseungyun@pusan.ac.kr" userId="ab9aeef5-4d18-4912-946a-7cc4cb928eda" providerId="ADAL" clId="{C00E4316-44CE-4DD4-A7D8-345F1E2F3699}" dt="2022-06-20T12:19:30.881" v="584" actId="14100"/>
          <ac:picMkLst>
            <pc:docMk/>
            <pc:sldMk cId="856017614" sldId="301"/>
            <ac:picMk id="4" creationId="{EA8A053C-D1A5-A335-542C-3CB9B210D1B2}"/>
          </ac:picMkLst>
        </pc:picChg>
      </pc:sldChg>
      <pc:sldChg chg="new del">
        <pc:chgData name="leeseungyun@pusan.ac.kr" userId="ab9aeef5-4d18-4912-946a-7cc4cb928eda" providerId="ADAL" clId="{C00E4316-44CE-4DD4-A7D8-345F1E2F3699}" dt="2022-06-21T12:56:20.497" v="10913" actId="47"/>
        <pc:sldMkLst>
          <pc:docMk/>
          <pc:sldMk cId="1712009959" sldId="302"/>
        </pc:sldMkLst>
      </pc:sldChg>
      <pc:sldChg chg="addSp modSp new mod modMedia setBg">
        <pc:chgData name="leeseungyun@pusan.ac.kr" userId="ab9aeef5-4d18-4912-946a-7cc4cb928eda" providerId="ADAL" clId="{C00E4316-44CE-4DD4-A7D8-345F1E2F3699}" dt="2022-06-21T12:56:48.140" v="10932" actId="27614"/>
        <pc:sldMkLst>
          <pc:docMk/>
          <pc:sldMk cId="956780506" sldId="303"/>
        </pc:sldMkLst>
        <pc:spChg chg="mo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2" creationId="{CD7B9369-FCCD-25AE-C992-AB4F9FFBE480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8" creationId="{99B5B3C5-A599-465B-B2B9-866E8B2087CE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10" creationId="{25C84982-7DD0-43B1-8A2D-BFA4DF1B4E60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29" creationId="{55D20674-CF0C-4687-81B6-A613F871AF46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31" creationId="{C2BD3211-5B9B-40DA-8BD0-C3426AE78CEE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33" creationId="{AD8121B6-45E6-447F-87B8-58EDD064ED93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35" creationId="{FC95B8E3-CBB0-4A5C-B65B-59C12D44BB27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37" creationId="{0EA710C0-F536-4B31-8D0F-28E2F0893A50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39" creationId="{11EB61F8-34CD-4251-9B31-59AB92843F5F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41" creationId="{033FA5DB-69DC-4137-9264-5F838B99043F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43" creationId="{5E98D956-6B7A-4A94-B508-F7A30E642105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45" creationId="{D6A3D2FC-6F98-4157-94A8-7D7FBD56EF86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47" creationId="{17AE16AB-F0AB-4AC3-BD8F-336B5D98CD58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49" creationId="{6C819BFF-25C5-425C-8CD1-789F7A30D26B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51" creationId="{20BE49C6-06E3-4324-91A8-F25B7DA1D564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53" creationId="{578ABC8A-B58F-4AAE-8F6F-A07EB9D6DDE6}"/>
          </ac:spMkLst>
        </pc:spChg>
        <pc:grpChg chg="add">
          <ac:chgData name="leeseungyun@pusan.ac.kr" userId="ab9aeef5-4d18-4912-946a-7cc4cb928eda" providerId="ADAL" clId="{C00E4316-44CE-4DD4-A7D8-345F1E2F3699}" dt="2022-06-21T12:56:35.973" v="10929" actId="26606"/>
          <ac:grpSpMkLst>
            <pc:docMk/>
            <pc:sldMk cId="956780506" sldId="303"/>
            <ac:grpSpMk id="12" creationId="{1D912E1C-3BBA-42F0-A3EE-FEC382E7230A}"/>
          </ac:grpSpMkLst>
        </pc:grpChg>
        <pc:picChg chg="add mod">
          <ac:chgData name="leeseungyun@pusan.ac.kr" userId="ab9aeef5-4d18-4912-946a-7cc4cb928eda" providerId="ADAL" clId="{C00E4316-44CE-4DD4-A7D8-345F1E2F3699}" dt="2022-06-21T12:56:48.140" v="10932" actId="27614"/>
          <ac:picMkLst>
            <pc:docMk/>
            <pc:sldMk cId="956780506" sldId="303"/>
            <ac:picMk id="4" creationId="{B8F511A2-F328-F949-F234-F9DA6DC77E3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16F871-E3EE-41D8-8AA5-1CB5632C1F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842052-B0B7-4EB1-96BA-C9FD6FB705D6}">
      <dgm:prSet/>
      <dgm:spPr/>
      <dgm:t>
        <a:bodyPr/>
        <a:lstStyle/>
        <a:p>
          <a:r>
            <a:rPr lang="ko-KR"/>
            <a:t>매번 발급하고 위</a:t>
          </a:r>
          <a:r>
            <a:rPr lang="en-US"/>
            <a:t>/</a:t>
          </a:r>
          <a:r>
            <a:rPr lang="ko-KR"/>
            <a:t>변조를 확인해야 하는 인증서</a:t>
          </a:r>
          <a:endParaRPr lang="en-US"/>
        </a:p>
      </dgm:t>
    </dgm:pt>
    <dgm:pt modelId="{8E88BA54-7AF8-4094-8F3D-DCFC4C4C1FA7}" type="parTrans" cxnId="{B869A49D-918C-405A-B8CF-77F13BF8AA54}">
      <dgm:prSet/>
      <dgm:spPr/>
      <dgm:t>
        <a:bodyPr/>
        <a:lstStyle/>
        <a:p>
          <a:endParaRPr lang="en-US"/>
        </a:p>
      </dgm:t>
    </dgm:pt>
    <dgm:pt modelId="{8F69EBE6-FF70-4B39-8CB0-235B8860BA83}" type="sibTrans" cxnId="{B869A49D-918C-405A-B8CF-77F13BF8AA54}">
      <dgm:prSet/>
      <dgm:spPr/>
      <dgm:t>
        <a:bodyPr/>
        <a:lstStyle/>
        <a:p>
          <a:endParaRPr lang="en-US"/>
        </a:p>
      </dgm:t>
    </dgm:pt>
    <dgm:pt modelId="{B0E9774E-AE68-4582-A23D-43CDAF8F8A9B}">
      <dgm:prSet/>
      <dgm:spPr/>
      <dgm:t>
        <a:bodyPr/>
        <a:lstStyle/>
        <a:p>
          <a:r>
            <a:rPr lang="ko-KR"/>
            <a:t>학습 진행 과정 없이 결과만 있는 인증서</a:t>
          </a:r>
          <a:endParaRPr lang="en-US"/>
        </a:p>
      </dgm:t>
    </dgm:pt>
    <dgm:pt modelId="{8867124F-6991-444A-B959-4871837CAEB5}" type="parTrans" cxnId="{4ECAD4B8-60D4-44B2-BFCC-4C255547191F}">
      <dgm:prSet/>
      <dgm:spPr/>
      <dgm:t>
        <a:bodyPr/>
        <a:lstStyle/>
        <a:p>
          <a:endParaRPr lang="en-US"/>
        </a:p>
      </dgm:t>
    </dgm:pt>
    <dgm:pt modelId="{8CC9AA7A-06E5-4406-B491-87641F45E12E}" type="sibTrans" cxnId="{4ECAD4B8-60D4-44B2-BFCC-4C255547191F}">
      <dgm:prSet/>
      <dgm:spPr/>
      <dgm:t>
        <a:bodyPr/>
        <a:lstStyle/>
        <a:p>
          <a:endParaRPr lang="en-US"/>
        </a:p>
      </dgm:t>
    </dgm:pt>
    <dgm:pt modelId="{E6B5C762-4D67-4E17-83C7-2326CA8E8CCB}">
      <dgm:prSet/>
      <dgm:spPr/>
      <dgm:t>
        <a:bodyPr/>
        <a:lstStyle/>
        <a:p>
          <a:r>
            <a:rPr lang="ko-KR"/>
            <a:t>처음 듣는 온라인 사이트에서 발급된 인증서</a:t>
          </a:r>
          <a:r>
            <a:rPr lang="en-US"/>
            <a:t>, </a:t>
          </a:r>
          <a:r>
            <a:rPr lang="ko-KR"/>
            <a:t>믿을 수 있을까</a:t>
          </a:r>
          <a:r>
            <a:rPr lang="en-US"/>
            <a:t>?</a:t>
          </a:r>
        </a:p>
      </dgm:t>
    </dgm:pt>
    <dgm:pt modelId="{CCCA1EB7-D38A-4CE4-94CF-8376C4371B84}" type="parTrans" cxnId="{59113010-FE51-4562-A60F-DC5A47AE6EB9}">
      <dgm:prSet/>
      <dgm:spPr/>
      <dgm:t>
        <a:bodyPr/>
        <a:lstStyle/>
        <a:p>
          <a:endParaRPr lang="en-US"/>
        </a:p>
      </dgm:t>
    </dgm:pt>
    <dgm:pt modelId="{11BB21C9-DFD6-4A55-B7C1-2FD25BE06D87}" type="sibTrans" cxnId="{59113010-FE51-4562-A60F-DC5A47AE6EB9}">
      <dgm:prSet/>
      <dgm:spPr/>
      <dgm:t>
        <a:bodyPr/>
        <a:lstStyle/>
        <a:p>
          <a:endParaRPr lang="en-US"/>
        </a:p>
      </dgm:t>
    </dgm:pt>
    <dgm:pt modelId="{8392518B-C224-482B-9A3C-67356D508341}" type="pres">
      <dgm:prSet presAssocID="{CB16F871-E3EE-41D8-8AA5-1CB5632C1F49}" presName="root" presStyleCnt="0">
        <dgm:presLayoutVars>
          <dgm:dir/>
          <dgm:resizeHandles val="exact"/>
        </dgm:presLayoutVars>
      </dgm:prSet>
      <dgm:spPr/>
    </dgm:pt>
    <dgm:pt modelId="{1FB0763D-F13F-4304-97EB-867424258ED4}" type="pres">
      <dgm:prSet presAssocID="{42842052-B0B7-4EB1-96BA-C9FD6FB705D6}" presName="compNode" presStyleCnt="0"/>
      <dgm:spPr/>
    </dgm:pt>
    <dgm:pt modelId="{31CA5B8D-6740-4881-9FBD-410EE61667D4}" type="pres">
      <dgm:prSet presAssocID="{42842052-B0B7-4EB1-96BA-C9FD6FB705D6}" presName="bgRect" presStyleLbl="bgShp" presStyleIdx="0" presStyleCnt="3"/>
      <dgm:spPr/>
    </dgm:pt>
    <dgm:pt modelId="{8B1BF652-9814-4113-B7E3-B7668CA24288}" type="pres">
      <dgm:prSet presAssocID="{42842052-B0B7-4EB1-96BA-C9FD6FB705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학위"/>
        </a:ext>
      </dgm:extLst>
    </dgm:pt>
    <dgm:pt modelId="{F1B2A56F-2A70-46A1-BDEB-189B0DA7813D}" type="pres">
      <dgm:prSet presAssocID="{42842052-B0B7-4EB1-96BA-C9FD6FB705D6}" presName="spaceRect" presStyleCnt="0"/>
      <dgm:spPr/>
    </dgm:pt>
    <dgm:pt modelId="{D64379DA-6892-43D6-B787-1FD28348EDC8}" type="pres">
      <dgm:prSet presAssocID="{42842052-B0B7-4EB1-96BA-C9FD6FB705D6}" presName="parTx" presStyleLbl="revTx" presStyleIdx="0" presStyleCnt="3">
        <dgm:presLayoutVars>
          <dgm:chMax val="0"/>
          <dgm:chPref val="0"/>
        </dgm:presLayoutVars>
      </dgm:prSet>
      <dgm:spPr/>
    </dgm:pt>
    <dgm:pt modelId="{8DA2F07E-9E1E-4779-94FD-A10BDD070E41}" type="pres">
      <dgm:prSet presAssocID="{8F69EBE6-FF70-4B39-8CB0-235B8860BA83}" presName="sibTrans" presStyleCnt="0"/>
      <dgm:spPr/>
    </dgm:pt>
    <dgm:pt modelId="{4D994D7B-7352-4707-859E-C16C375438B8}" type="pres">
      <dgm:prSet presAssocID="{B0E9774E-AE68-4582-A23D-43CDAF8F8A9B}" presName="compNode" presStyleCnt="0"/>
      <dgm:spPr/>
    </dgm:pt>
    <dgm:pt modelId="{D8E611DA-32DC-4D51-B0AC-AA8CD4D7046C}" type="pres">
      <dgm:prSet presAssocID="{B0E9774E-AE68-4582-A23D-43CDAF8F8A9B}" presName="bgRect" presStyleLbl="bgShp" presStyleIdx="1" presStyleCnt="3"/>
      <dgm:spPr/>
    </dgm:pt>
    <dgm:pt modelId="{49AF5800-4056-4B46-B2B5-F1CC07C8396E}" type="pres">
      <dgm:prSet presAssocID="{B0E9774E-AE68-4582-A23D-43CDAF8F8A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리본 메뉴"/>
        </a:ext>
      </dgm:extLst>
    </dgm:pt>
    <dgm:pt modelId="{1ADA3F4F-B61A-4DC1-8418-8765C80C701E}" type="pres">
      <dgm:prSet presAssocID="{B0E9774E-AE68-4582-A23D-43CDAF8F8A9B}" presName="spaceRect" presStyleCnt="0"/>
      <dgm:spPr/>
    </dgm:pt>
    <dgm:pt modelId="{7C7E3047-DDF2-4379-83FA-2DA0191FAA37}" type="pres">
      <dgm:prSet presAssocID="{B0E9774E-AE68-4582-A23D-43CDAF8F8A9B}" presName="parTx" presStyleLbl="revTx" presStyleIdx="1" presStyleCnt="3">
        <dgm:presLayoutVars>
          <dgm:chMax val="0"/>
          <dgm:chPref val="0"/>
        </dgm:presLayoutVars>
      </dgm:prSet>
      <dgm:spPr/>
    </dgm:pt>
    <dgm:pt modelId="{1684DFDF-234E-4C2E-886A-6AD6FCE4EA82}" type="pres">
      <dgm:prSet presAssocID="{8CC9AA7A-06E5-4406-B491-87641F45E12E}" presName="sibTrans" presStyleCnt="0"/>
      <dgm:spPr/>
    </dgm:pt>
    <dgm:pt modelId="{834D029A-E7C1-4B97-A642-85A90707FD73}" type="pres">
      <dgm:prSet presAssocID="{E6B5C762-4D67-4E17-83C7-2326CA8E8CCB}" presName="compNode" presStyleCnt="0"/>
      <dgm:spPr/>
    </dgm:pt>
    <dgm:pt modelId="{C34631D7-BD8E-4C5B-B049-C7A4249BF62B}" type="pres">
      <dgm:prSet presAssocID="{E6B5C762-4D67-4E17-83C7-2326CA8E8CCB}" presName="bgRect" presStyleLbl="bgShp" presStyleIdx="2" presStyleCnt="3"/>
      <dgm:spPr/>
    </dgm:pt>
    <dgm:pt modelId="{BCAB2FC9-AD9E-4183-8C96-7D023C55148D}" type="pres">
      <dgm:prSet presAssocID="{E6B5C762-4D67-4E17-83C7-2326CA8E8C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72C35A28-8C95-4710-9836-11C6111CC681}" type="pres">
      <dgm:prSet presAssocID="{E6B5C762-4D67-4E17-83C7-2326CA8E8CCB}" presName="spaceRect" presStyleCnt="0"/>
      <dgm:spPr/>
    </dgm:pt>
    <dgm:pt modelId="{9CF22624-8467-4677-A9DD-250F87DFADC6}" type="pres">
      <dgm:prSet presAssocID="{E6B5C762-4D67-4E17-83C7-2326CA8E8C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9113010-FE51-4562-A60F-DC5A47AE6EB9}" srcId="{CB16F871-E3EE-41D8-8AA5-1CB5632C1F49}" destId="{E6B5C762-4D67-4E17-83C7-2326CA8E8CCB}" srcOrd="2" destOrd="0" parTransId="{CCCA1EB7-D38A-4CE4-94CF-8376C4371B84}" sibTransId="{11BB21C9-DFD6-4A55-B7C1-2FD25BE06D87}"/>
    <dgm:cxn modelId="{E32CDC17-B46E-43C2-B719-D463F0981193}" type="presOf" srcId="{B0E9774E-AE68-4582-A23D-43CDAF8F8A9B}" destId="{7C7E3047-DDF2-4379-83FA-2DA0191FAA37}" srcOrd="0" destOrd="0" presId="urn:microsoft.com/office/officeart/2018/2/layout/IconVerticalSolidList"/>
    <dgm:cxn modelId="{C8C8FF31-67DE-4511-9431-38F4E262D366}" type="presOf" srcId="{42842052-B0B7-4EB1-96BA-C9FD6FB705D6}" destId="{D64379DA-6892-43D6-B787-1FD28348EDC8}" srcOrd="0" destOrd="0" presId="urn:microsoft.com/office/officeart/2018/2/layout/IconVerticalSolidList"/>
    <dgm:cxn modelId="{B0D3AB61-2128-49C7-8991-D4CAD217FCB8}" type="presOf" srcId="{CB16F871-E3EE-41D8-8AA5-1CB5632C1F49}" destId="{8392518B-C224-482B-9A3C-67356D508341}" srcOrd="0" destOrd="0" presId="urn:microsoft.com/office/officeart/2018/2/layout/IconVerticalSolidList"/>
    <dgm:cxn modelId="{B869A49D-918C-405A-B8CF-77F13BF8AA54}" srcId="{CB16F871-E3EE-41D8-8AA5-1CB5632C1F49}" destId="{42842052-B0B7-4EB1-96BA-C9FD6FB705D6}" srcOrd="0" destOrd="0" parTransId="{8E88BA54-7AF8-4094-8F3D-DCFC4C4C1FA7}" sibTransId="{8F69EBE6-FF70-4B39-8CB0-235B8860BA83}"/>
    <dgm:cxn modelId="{305203B6-0F28-4E40-AB9D-06AD7339AF3A}" type="presOf" srcId="{E6B5C762-4D67-4E17-83C7-2326CA8E8CCB}" destId="{9CF22624-8467-4677-A9DD-250F87DFADC6}" srcOrd="0" destOrd="0" presId="urn:microsoft.com/office/officeart/2018/2/layout/IconVerticalSolidList"/>
    <dgm:cxn modelId="{4ECAD4B8-60D4-44B2-BFCC-4C255547191F}" srcId="{CB16F871-E3EE-41D8-8AA5-1CB5632C1F49}" destId="{B0E9774E-AE68-4582-A23D-43CDAF8F8A9B}" srcOrd="1" destOrd="0" parTransId="{8867124F-6991-444A-B959-4871837CAEB5}" sibTransId="{8CC9AA7A-06E5-4406-B491-87641F45E12E}"/>
    <dgm:cxn modelId="{D7D5B7D6-4CAE-4FD6-A469-3B2C9CF20CD2}" type="presParOf" srcId="{8392518B-C224-482B-9A3C-67356D508341}" destId="{1FB0763D-F13F-4304-97EB-867424258ED4}" srcOrd="0" destOrd="0" presId="urn:microsoft.com/office/officeart/2018/2/layout/IconVerticalSolidList"/>
    <dgm:cxn modelId="{0F36C71C-C109-49BD-A4C3-E1AB53107A11}" type="presParOf" srcId="{1FB0763D-F13F-4304-97EB-867424258ED4}" destId="{31CA5B8D-6740-4881-9FBD-410EE61667D4}" srcOrd="0" destOrd="0" presId="urn:microsoft.com/office/officeart/2018/2/layout/IconVerticalSolidList"/>
    <dgm:cxn modelId="{B76AE876-FFEB-4C67-BAE6-5C0532AF7C66}" type="presParOf" srcId="{1FB0763D-F13F-4304-97EB-867424258ED4}" destId="{8B1BF652-9814-4113-B7E3-B7668CA24288}" srcOrd="1" destOrd="0" presId="urn:microsoft.com/office/officeart/2018/2/layout/IconVerticalSolidList"/>
    <dgm:cxn modelId="{6FC5E0D0-5A1C-44D9-8149-133BC40BB323}" type="presParOf" srcId="{1FB0763D-F13F-4304-97EB-867424258ED4}" destId="{F1B2A56F-2A70-46A1-BDEB-189B0DA7813D}" srcOrd="2" destOrd="0" presId="urn:microsoft.com/office/officeart/2018/2/layout/IconVerticalSolidList"/>
    <dgm:cxn modelId="{261AB988-88AC-4F9D-A3B5-75951DA91716}" type="presParOf" srcId="{1FB0763D-F13F-4304-97EB-867424258ED4}" destId="{D64379DA-6892-43D6-B787-1FD28348EDC8}" srcOrd="3" destOrd="0" presId="urn:microsoft.com/office/officeart/2018/2/layout/IconVerticalSolidList"/>
    <dgm:cxn modelId="{5E271011-6876-4509-812B-D0E0D863B63E}" type="presParOf" srcId="{8392518B-C224-482B-9A3C-67356D508341}" destId="{8DA2F07E-9E1E-4779-94FD-A10BDD070E41}" srcOrd="1" destOrd="0" presId="urn:microsoft.com/office/officeart/2018/2/layout/IconVerticalSolidList"/>
    <dgm:cxn modelId="{F6FDFE2F-34A5-4BAC-8165-1B0CD7B498F0}" type="presParOf" srcId="{8392518B-C224-482B-9A3C-67356D508341}" destId="{4D994D7B-7352-4707-859E-C16C375438B8}" srcOrd="2" destOrd="0" presId="urn:microsoft.com/office/officeart/2018/2/layout/IconVerticalSolidList"/>
    <dgm:cxn modelId="{E5EC5862-12BB-49CA-B769-73A9DA054D2F}" type="presParOf" srcId="{4D994D7B-7352-4707-859E-C16C375438B8}" destId="{D8E611DA-32DC-4D51-B0AC-AA8CD4D7046C}" srcOrd="0" destOrd="0" presId="urn:microsoft.com/office/officeart/2018/2/layout/IconVerticalSolidList"/>
    <dgm:cxn modelId="{18E805F7-13D6-42E5-90C3-C8376C90CE1F}" type="presParOf" srcId="{4D994D7B-7352-4707-859E-C16C375438B8}" destId="{49AF5800-4056-4B46-B2B5-F1CC07C8396E}" srcOrd="1" destOrd="0" presId="urn:microsoft.com/office/officeart/2018/2/layout/IconVerticalSolidList"/>
    <dgm:cxn modelId="{34A65114-3F54-426E-B177-30215FAFB1F0}" type="presParOf" srcId="{4D994D7B-7352-4707-859E-C16C375438B8}" destId="{1ADA3F4F-B61A-4DC1-8418-8765C80C701E}" srcOrd="2" destOrd="0" presId="urn:microsoft.com/office/officeart/2018/2/layout/IconVerticalSolidList"/>
    <dgm:cxn modelId="{EAE6928E-C805-48D6-8ECD-CC3F0038FB7A}" type="presParOf" srcId="{4D994D7B-7352-4707-859E-C16C375438B8}" destId="{7C7E3047-DDF2-4379-83FA-2DA0191FAA37}" srcOrd="3" destOrd="0" presId="urn:microsoft.com/office/officeart/2018/2/layout/IconVerticalSolidList"/>
    <dgm:cxn modelId="{2CE93978-F49C-4641-9C5F-A3287232342A}" type="presParOf" srcId="{8392518B-C224-482B-9A3C-67356D508341}" destId="{1684DFDF-234E-4C2E-886A-6AD6FCE4EA82}" srcOrd="3" destOrd="0" presId="urn:microsoft.com/office/officeart/2018/2/layout/IconVerticalSolidList"/>
    <dgm:cxn modelId="{38091C6C-931D-4CD2-808E-05031C78DEA9}" type="presParOf" srcId="{8392518B-C224-482B-9A3C-67356D508341}" destId="{834D029A-E7C1-4B97-A642-85A90707FD73}" srcOrd="4" destOrd="0" presId="urn:microsoft.com/office/officeart/2018/2/layout/IconVerticalSolidList"/>
    <dgm:cxn modelId="{B843761A-70EA-4047-A4D9-415AF817BF2E}" type="presParOf" srcId="{834D029A-E7C1-4B97-A642-85A90707FD73}" destId="{C34631D7-BD8E-4C5B-B049-C7A4249BF62B}" srcOrd="0" destOrd="0" presId="urn:microsoft.com/office/officeart/2018/2/layout/IconVerticalSolidList"/>
    <dgm:cxn modelId="{CC170E67-2536-4355-BC14-227F9E845CC2}" type="presParOf" srcId="{834D029A-E7C1-4B97-A642-85A90707FD73}" destId="{BCAB2FC9-AD9E-4183-8C96-7D023C55148D}" srcOrd="1" destOrd="0" presId="urn:microsoft.com/office/officeart/2018/2/layout/IconVerticalSolidList"/>
    <dgm:cxn modelId="{908AD863-5674-4727-BC24-73480AE838AC}" type="presParOf" srcId="{834D029A-E7C1-4B97-A642-85A90707FD73}" destId="{72C35A28-8C95-4710-9836-11C6111CC681}" srcOrd="2" destOrd="0" presId="urn:microsoft.com/office/officeart/2018/2/layout/IconVerticalSolidList"/>
    <dgm:cxn modelId="{01E7F6F1-0ECF-4665-BAF8-5E46E67DCD40}" type="presParOf" srcId="{834D029A-E7C1-4B97-A642-85A90707FD73}" destId="{9CF22624-8467-4677-A9DD-250F87DFAD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063C36-6F18-4F51-A65D-D24B80588A6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7D9303-F73A-4A8D-BEFA-C16656609894}">
      <dgm:prSet/>
      <dgm:spPr/>
      <dgm:t>
        <a:bodyPr/>
        <a:lstStyle/>
        <a:p>
          <a:r>
            <a:rPr lang="ko-KR"/>
            <a:t>반복적 인증서 발급 필요</a:t>
          </a:r>
          <a:endParaRPr lang="en-US"/>
        </a:p>
      </dgm:t>
    </dgm:pt>
    <dgm:pt modelId="{AE887CDA-E0BB-43FD-9C00-F631910BF8A4}" type="parTrans" cxnId="{E62B2DD1-3EDE-454E-9435-E6789EC9170E}">
      <dgm:prSet/>
      <dgm:spPr/>
      <dgm:t>
        <a:bodyPr/>
        <a:lstStyle/>
        <a:p>
          <a:endParaRPr lang="en-US"/>
        </a:p>
      </dgm:t>
    </dgm:pt>
    <dgm:pt modelId="{0F3AF874-F3B7-4A8B-AE5A-DD15FD7C0C51}" type="sibTrans" cxnId="{E62B2DD1-3EDE-454E-9435-E6789EC9170E}">
      <dgm:prSet/>
      <dgm:spPr/>
      <dgm:t>
        <a:bodyPr/>
        <a:lstStyle/>
        <a:p>
          <a:endParaRPr lang="en-US"/>
        </a:p>
      </dgm:t>
    </dgm:pt>
    <dgm:pt modelId="{77813B64-B99F-48C4-957D-25C2E63570E6}">
      <dgm:prSet/>
      <dgm:spPr/>
      <dgm:t>
        <a:bodyPr/>
        <a:lstStyle/>
        <a:p>
          <a:r>
            <a:rPr lang="en-US"/>
            <a:t>QR</a:t>
          </a:r>
          <a:r>
            <a:rPr lang="ko-KR"/>
            <a:t>코드로 누락 없이</a:t>
          </a:r>
          <a:r>
            <a:rPr lang="en-US"/>
            <a:t>, </a:t>
          </a:r>
          <a:r>
            <a:rPr lang="ko-KR"/>
            <a:t>위변조 걱정 없이</a:t>
          </a:r>
          <a:endParaRPr lang="en-US"/>
        </a:p>
      </dgm:t>
    </dgm:pt>
    <dgm:pt modelId="{D860FC3B-A54F-41B9-8318-3AAD88B1F31A}" type="parTrans" cxnId="{FD4DF5A5-911D-47E9-9D74-D26B749E8709}">
      <dgm:prSet/>
      <dgm:spPr/>
      <dgm:t>
        <a:bodyPr/>
        <a:lstStyle/>
        <a:p>
          <a:endParaRPr lang="en-US"/>
        </a:p>
      </dgm:t>
    </dgm:pt>
    <dgm:pt modelId="{2C46B08A-1609-4A5F-8BC8-D667811914D4}" type="sibTrans" cxnId="{FD4DF5A5-911D-47E9-9D74-D26B749E8709}">
      <dgm:prSet/>
      <dgm:spPr/>
      <dgm:t>
        <a:bodyPr/>
        <a:lstStyle/>
        <a:p>
          <a:endParaRPr lang="en-US"/>
        </a:p>
      </dgm:t>
    </dgm:pt>
    <dgm:pt modelId="{0C65C472-3BF0-4C55-B059-28DC4AC9B238}">
      <dgm:prSet/>
      <dgm:spPr/>
      <dgm:t>
        <a:bodyPr/>
        <a:lstStyle/>
        <a:p>
          <a:r>
            <a:rPr lang="ko-KR"/>
            <a:t>강의명만 나와있어 배운 내용과 수준 파악 어려움</a:t>
          </a:r>
          <a:endParaRPr lang="en-US"/>
        </a:p>
      </dgm:t>
    </dgm:pt>
    <dgm:pt modelId="{B13558B3-0CDE-49DD-87EC-567CC98FDEC6}" type="parTrans" cxnId="{D0157857-158B-4DB9-9640-A91E5D7F2594}">
      <dgm:prSet/>
      <dgm:spPr/>
      <dgm:t>
        <a:bodyPr/>
        <a:lstStyle/>
        <a:p>
          <a:endParaRPr lang="en-US"/>
        </a:p>
      </dgm:t>
    </dgm:pt>
    <dgm:pt modelId="{DB2EE134-A412-414B-831D-C72AE140C57D}" type="sibTrans" cxnId="{D0157857-158B-4DB9-9640-A91E5D7F2594}">
      <dgm:prSet/>
      <dgm:spPr/>
      <dgm:t>
        <a:bodyPr/>
        <a:lstStyle/>
        <a:p>
          <a:endParaRPr lang="en-US"/>
        </a:p>
      </dgm:t>
    </dgm:pt>
    <dgm:pt modelId="{3C9B22AB-71AB-419F-9F0A-7FDB3D24D779}">
      <dgm:prSet/>
      <dgm:spPr/>
      <dgm:t>
        <a:bodyPr/>
        <a:lstStyle/>
        <a:p>
          <a:r>
            <a:rPr lang="ko-KR"/>
            <a:t>학습 과정 블록체인에 저장</a:t>
          </a:r>
          <a:r>
            <a:rPr lang="en-US"/>
            <a:t>, </a:t>
          </a:r>
          <a:r>
            <a:rPr lang="ko-KR"/>
            <a:t>조회 가능</a:t>
          </a:r>
          <a:endParaRPr lang="en-US"/>
        </a:p>
      </dgm:t>
    </dgm:pt>
    <dgm:pt modelId="{0363FCBA-452B-4DCE-8161-7EE08378CFB6}" type="parTrans" cxnId="{5CF0E1D0-0538-4840-B9E9-4343BBD6B7D4}">
      <dgm:prSet/>
      <dgm:spPr/>
      <dgm:t>
        <a:bodyPr/>
        <a:lstStyle/>
        <a:p>
          <a:endParaRPr lang="en-US"/>
        </a:p>
      </dgm:t>
    </dgm:pt>
    <dgm:pt modelId="{4DEE6838-26AA-418A-95B7-4FB9C662F3F3}" type="sibTrans" cxnId="{5CF0E1D0-0538-4840-B9E9-4343BBD6B7D4}">
      <dgm:prSet/>
      <dgm:spPr/>
      <dgm:t>
        <a:bodyPr/>
        <a:lstStyle/>
        <a:p>
          <a:endParaRPr lang="en-US"/>
        </a:p>
      </dgm:t>
    </dgm:pt>
    <dgm:pt modelId="{8F5694C9-34DD-48EE-920F-BF804C2D114B}">
      <dgm:prSet/>
      <dgm:spPr/>
      <dgm:t>
        <a:bodyPr/>
        <a:lstStyle/>
        <a:p>
          <a:r>
            <a:rPr lang="ko-KR"/>
            <a:t>인증서 발행 기관을 신뢰할 수 없음</a:t>
          </a:r>
          <a:endParaRPr lang="en-US"/>
        </a:p>
      </dgm:t>
    </dgm:pt>
    <dgm:pt modelId="{6DB20985-3B8D-4393-AD55-46F534638315}" type="parTrans" cxnId="{CD54C768-5F03-4FD1-8DEC-E90D6C5994B9}">
      <dgm:prSet/>
      <dgm:spPr/>
      <dgm:t>
        <a:bodyPr/>
        <a:lstStyle/>
        <a:p>
          <a:endParaRPr lang="en-US"/>
        </a:p>
      </dgm:t>
    </dgm:pt>
    <dgm:pt modelId="{6607B32A-694C-4621-9973-480783AA0174}" type="sibTrans" cxnId="{CD54C768-5F03-4FD1-8DEC-E90D6C5994B9}">
      <dgm:prSet/>
      <dgm:spPr/>
      <dgm:t>
        <a:bodyPr/>
        <a:lstStyle/>
        <a:p>
          <a:endParaRPr lang="en-US"/>
        </a:p>
      </dgm:t>
    </dgm:pt>
    <dgm:pt modelId="{E1ADD4F6-D5F7-41D5-B2D3-25C4C8A59C1C}">
      <dgm:prSet/>
      <dgm:spPr/>
      <dgm:t>
        <a:bodyPr/>
        <a:lstStyle/>
        <a:p>
          <a:r>
            <a:rPr lang="ko-KR"/>
            <a:t>투명한 평가 절차</a:t>
          </a:r>
          <a:r>
            <a:rPr lang="en-US"/>
            <a:t>, </a:t>
          </a:r>
          <a:r>
            <a:rPr lang="ko-KR"/>
            <a:t>누구나 강의 수강</a:t>
          </a:r>
          <a:r>
            <a:rPr lang="en-US"/>
            <a:t>, </a:t>
          </a:r>
          <a:r>
            <a:rPr lang="ko-KR"/>
            <a:t>생성</a:t>
          </a:r>
          <a:r>
            <a:rPr lang="en-US"/>
            <a:t>, </a:t>
          </a:r>
          <a:r>
            <a:rPr lang="ko-KR"/>
            <a:t>인증</a:t>
          </a:r>
          <a:endParaRPr lang="en-US"/>
        </a:p>
      </dgm:t>
    </dgm:pt>
    <dgm:pt modelId="{AE893900-2715-4663-97B9-3F85921052AB}" type="parTrans" cxnId="{FC81710F-D3F6-4945-B3D2-A426D70B88CA}">
      <dgm:prSet/>
      <dgm:spPr/>
      <dgm:t>
        <a:bodyPr/>
        <a:lstStyle/>
        <a:p>
          <a:endParaRPr lang="en-US"/>
        </a:p>
      </dgm:t>
    </dgm:pt>
    <dgm:pt modelId="{40A8F42C-FE58-42A7-8EEF-D0890C40F2A9}" type="sibTrans" cxnId="{FC81710F-D3F6-4945-B3D2-A426D70B88CA}">
      <dgm:prSet/>
      <dgm:spPr/>
      <dgm:t>
        <a:bodyPr/>
        <a:lstStyle/>
        <a:p>
          <a:endParaRPr lang="en-US"/>
        </a:p>
      </dgm:t>
    </dgm:pt>
    <dgm:pt modelId="{B741B506-1204-416F-8BE6-964685C4868D}" type="pres">
      <dgm:prSet presAssocID="{38063C36-6F18-4F51-A65D-D24B80588A6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6FE7AB-E199-4EFB-9C95-2DDA8571071E}" type="pres">
      <dgm:prSet presAssocID="{AE7D9303-F73A-4A8D-BEFA-C16656609894}" presName="root" presStyleCnt="0"/>
      <dgm:spPr/>
    </dgm:pt>
    <dgm:pt modelId="{917E341E-106B-46DC-91C8-8E762A7AE6BE}" type="pres">
      <dgm:prSet presAssocID="{AE7D9303-F73A-4A8D-BEFA-C16656609894}" presName="rootComposite" presStyleCnt="0"/>
      <dgm:spPr/>
    </dgm:pt>
    <dgm:pt modelId="{E8FCBF26-E988-4FE9-B432-CF645096CD04}" type="pres">
      <dgm:prSet presAssocID="{AE7D9303-F73A-4A8D-BEFA-C16656609894}" presName="rootText" presStyleLbl="node1" presStyleIdx="0" presStyleCnt="3"/>
      <dgm:spPr/>
    </dgm:pt>
    <dgm:pt modelId="{BEA1B7B8-3E99-4DA7-8017-8135321A54A3}" type="pres">
      <dgm:prSet presAssocID="{AE7D9303-F73A-4A8D-BEFA-C16656609894}" presName="rootConnector" presStyleLbl="node1" presStyleIdx="0" presStyleCnt="3"/>
      <dgm:spPr/>
    </dgm:pt>
    <dgm:pt modelId="{CC76BBCB-F639-444C-953B-15FBB031648C}" type="pres">
      <dgm:prSet presAssocID="{AE7D9303-F73A-4A8D-BEFA-C16656609894}" presName="childShape" presStyleCnt="0"/>
      <dgm:spPr/>
    </dgm:pt>
    <dgm:pt modelId="{D3988490-B7DD-4F05-90ED-E9992D941DEF}" type="pres">
      <dgm:prSet presAssocID="{D860FC3B-A54F-41B9-8318-3AAD88B1F31A}" presName="Name13" presStyleLbl="parChTrans1D2" presStyleIdx="0" presStyleCnt="3"/>
      <dgm:spPr/>
    </dgm:pt>
    <dgm:pt modelId="{0F54EBB0-1881-4B5F-B396-64CECA499A2F}" type="pres">
      <dgm:prSet presAssocID="{77813B64-B99F-48C4-957D-25C2E63570E6}" presName="childText" presStyleLbl="bgAcc1" presStyleIdx="0" presStyleCnt="3">
        <dgm:presLayoutVars>
          <dgm:bulletEnabled val="1"/>
        </dgm:presLayoutVars>
      </dgm:prSet>
      <dgm:spPr/>
    </dgm:pt>
    <dgm:pt modelId="{B163668F-6423-47CA-AE26-B0FC66CB264D}" type="pres">
      <dgm:prSet presAssocID="{0C65C472-3BF0-4C55-B059-28DC4AC9B238}" presName="root" presStyleCnt="0"/>
      <dgm:spPr/>
    </dgm:pt>
    <dgm:pt modelId="{E995B486-642B-40FF-9EE7-79D6481FCCF4}" type="pres">
      <dgm:prSet presAssocID="{0C65C472-3BF0-4C55-B059-28DC4AC9B238}" presName="rootComposite" presStyleCnt="0"/>
      <dgm:spPr/>
    </dgm:pt>
    <dgm:pt modelId="{545ACF74-77F5-4E32-8A27-B409D1804A79}" type="pres">
      <dgm:prSet presAssocID="{0C65C472-3BF0-4C55-B059-28DC4AC9B238}" presName="rootText" presStyleLbl="node1" presStyleIdx="1" presStyleCnt="3"/>
      <dgm:spPr/>
    </dgm:pt>
    <dgm:pt modelId="{2A7713DD-740C-476D-8E84-14C939B7F96E}" type="pres">
      <dgm:prSet presAssocID="{0C65C472-3BF0-4C55-B059-28DC4AC9B238}" presName="rootConnector" presStyleLbl="node1" presStyleIdx="1" presStyleCnt="3"/>
      <dgm:spPr/>
    </dgm:pt>
    <dgm:pt modelId="{67D9E404-D723-4589-BC7E-9D02403E1357}" type="pres">
      <dgm:prSet presAssocID="{0C65C472-3BF0-4C55-B059-28DC4AC9B238}" presName="childShape" presStyleCnt="0"/>
      <dgm:spPr/>
    </dgm:pt>
    <dgm:pt modelId="{FFFB8FB8-051D-4EBA-A20C-549A36CE9138}" type="pres">
      <dgm:prSet presAssocID="{0363FCBA-452B-4DCE-8161-7EE08378CFB6}" presName="Name13" presStyleLbl="parChTrans1D2" presStyleIdx="1" presStyleCnt="3"/>
      <dgm:spPr/>
    </dgm:pt>
    <dgm:pt modelId="{30BA6D82-9151-4709-9622-0C80F3221600}" type="pres">
      <dgm:prSet presAssocID="{3C9B22AB-71AB-419F-9F0A-7FDB3D24D779}" presName="childText" presStyleLbl="bgAcc1" presStyleIdx="1" presStyleCnt="3">
        <dgm:presLayoutVars>
          <dgm:bulletEnabled val="1"/>
        </dgm:presLayoutVars>
      </dgm:prSet>
      <dgm:spPr/>
    </dgm:pt>
    <dgm:pt modelId="{13C30A75-0A54-4A74-9837-C5210FC44253}" type="pres">
      <dgm:prSet presAssocID="{8F5694C9-34DD-48EE-920F-BF804C2D114B}" presName="root" presStyleCnt="0"/>
      <dgm:spPr/>
    </dgm:pt>
    <dgm:pt modelId="{01AFACE9-26B5-440F-AA03-6F981060C18A}" type="pres">
      <dgm:prSet presAssocID="{8F5694C9-34DD-48EE-920F-BF804C2D114B}" presName="rootComposite" presStyleCnt="0"/>
      <dgm:spPr/>
    </dgm:pt>
    <dgm:pt modelId="{22FE6A1D-637A-4F06-8D0F-B61072079D2F}" type="pres">
      <dgm:prSet presAssocID="{8F5694C9-34DD-48EE-920F-BF804C2D114B}" presName="rootText" presStyleLbl="node1" presStyleIdx="2" presStyleCnt="3"/>
      <dgm:spPr/>
    </dgm:pt>
    <dgm:pt modelId="{F1AF64C6-CDC7-4DD3-8CC2-7D63F7EAEB05}" type="pres">
      <dgm:prSet presAssocID="{8F5694C9-34DD-48EE-920F-BF804C2D114B}" presName="rootConnector" presStyleLbl="node1" presStyleIdx="2" presStyleCnt="3"/>
      <dgm:spPr/>
    </dgm:pt>
    <dgm:pt modelId="{2247CDC9-4939-4A3B-B0CA-B2A7C057009B}" type="pres">
      <dgm:prSet presAssocID="{8F5694C9-34DD-48EE-920F-BF804C2D114B}" presName="childShape" presStyleCnt="0"/>
      <dgm:spPr/>
    </dgm:pt>
    <dgm:pt modelId="{0E585961-5B1A-4F4D-94BE-7A9A493BC06E}" type="pres">
      <dgm:prSet presAssocID="{AE893900-2715-4663-97B9-3F85921052AB}" presName="Name13" presStyleLbl="parChTrans1D2" presStyleIdx="2" presStyleCnt="3"/>
      <dgm:spPr/>
    </dgm:pt>
    <dgm:pt modelId="{E4DF3799-73D3-4420-BF78-642F2ED9ADE6}" type="pres">
      <dgm:prSet presAssocID="{E1ADD4F6-D5F7-41D5-B2D3-25C4C8A59C1C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82FF4306-FD26-4F6C-96A7-527B028E9157}" type="presOf" srcId="{AE7D9303-F73A-4A8D-BEFA-C16656609894}" destId="{BEA1B7B8-3E99-4DA7-8017-8135321A54A3}" srcOrd="1" destOrd="0" presId="urn:microsoft.com/office/officeart/2005/8/layout/hierarchy3"/>
    <dgm:cxn modelId="{FC81710F-D3F6-4945-B3D2-A426D70B88CA}" srcId="{8F5694C9-34DD-48EE-920F-BF804C2D114B}" destId="{E1ADD4F6-D5F7-41D5-B2D3-25C4C8A59C1C}" srcOrd="0" destOrd="0" parTransId="{AE893900-2715-4663-97B9-3F85921052AB}" sibTransId="{40A8F42C-FE58-42A7-8EEF-D0890C40F2A9}"/>
    <dgm:cxn modelId="{2506E414-1404-4D3E-81A3-16FDFBCB9B67}" type="presOf" srcId="{8F5694C9-34DD-48EE-920F-BF804C2D114B}" destId="{F1AF64C6-CDC7-4DD3-8CC2-7D63F7EAEB05}" srcOrd="1" destOrd="0" presId="urn:microsoft.com/office/officeart/2005/8/layout/hierarchy3"/>
    <dgm:cxn modelId="{094E941D-1274-4521-9457-8785CA079D11}" type="presOf" srcId="{77813B64-B99F-48C4-957D-25C2E63570E6}" destId="{0F54EBB0-1881-4B5F-B396-64CECA499A2F}" srcOrd="0" destOrd="0" presId="urn:microsoft.com/office/officeart/2005/8/layout/hierarchy3"/>
    <dgm:cxn modelId="{83A8C430-3BA5-4E93-9030-99CB6410C25B}" type="presOf" srcId="{E1ADD4F6-D5F7-41D5-B2D3-25C4C8A59C1C}" destId="{E4DF3799-73D3-4420-BF78-642F2ED9ADE6}" srcOrd="0" destOrd="0" presId="urn:microsoft.com/office/officeart/2005/8/layout/hierarchy3"/>
    <dgm:cxn modelId="{3F40663F-1096-4493-BBAB-3291D60D14AE}" type="presOf" srcId="{AE7D9303-F73A-4A8D-BEFA-C16656609894}" destId="{E8FCBF26-E988-4FE9-B432-CF645096CD04}" srcOrd="0" destOrd="0" presId="urn:microsoft.com/office/officeart/2005/8/layout/hierarchy3"/>
    <dgm:cxn modelId="{CD54C768-5F03-4FD1-8DEC-E90D6C5994B9}" srcId="{38063C36-6F18-4F51-A65D-D24B80588A65}" destId="{8F5694C9-34DD-48EE-920F-BF804C2D114B}" srcOrd="2" destOrd="0" parTransId="{6DB20985-3B8D-4393-AD55-46F534638315}" sibTransId="{6607B32A-694C-4621-9973-480783AA0174}"/>
    <dgm:cxn modelId="{7665246A-65BA-4A8A-A8D4-6654843C708E}" type="presOf" srcId="{D860FC3B-A54F-41B9-8318-3AAD88B1F31A}" destId="{D3988490-B7DD-4F05-90ED-E9992D941DEF}" srcOrd="0" destOrd="0" presId="urn:microsoft.com/office/officeart/2005/8/layout/hierarchy3"/>
    <dgm:cxn modelId="{D0157857-158B-4DB9-9640-A91E5D7F2594}" srcId="{38063C36-6F18-4F51-A65D-D24B80588A65}" destId="{0C65C472-3BF0-4C55-B059-28DC4AC9B238}" srcOrd="1" destOrd="0" parTransId="{B13558B3-0CDE-49DD-87EC-567CC98FDEC6}" sibTransId="{DB2EE134-A412-414B-831D-C72AE140C57D}"/>
    <dgm:cxn modelId="{66DC2C94-D29F-4CC3-A039-34166B9ABB78}" type="presOf" srcId="{0363FCBA-452B-4DCE-8161-7EE08378CFB6}" destId="{FFFB8FB8-051D-4EBA-A20C-549A36CE9138}" srcOrd="0" destOrd="0" presId="urn:microsoft.com/office/officeart/2005/8/layout/hierarchy3"/>
    <dgm:cxn modelId="{A7C6C39A-664E-4525-8C51-F736A39D47AC}" type="presOf" srcId="{3C9B22AB-71AB-419F-9F0A-7FDB3D24D779}" destId="{30BA6D82-9151-4709-9622-0C80F3221600}" srcOrd="0" destOrd="0" presId="urn:microsoft.com/office/officeart/2005/8/layout/hierarchy3"/>
    <dgm:cxn modelId="{FD4DF5A5-911D-47E9-9D74-D26B749E8709}" srcId="{AE7D9303-F73A-4A8D-BEFA-C16656609894}" destId="{77813B64-B99F-48C4-957D-25C2E63570E6}" srcOrd="0" destOrd="0" parTransId="{D860FC3B-A54F-41B9-8318-3AAD88B1F31A}" sibTransId="{2C46B08A-1609-4A5F-8BC8-D667811914D4}"/>
    <dgm:cxn modelId="{66551FBB-D353-4F1F-ABAA-0221993BE7E4}" type="presOf" srcId="{38063C36-6F18-4F51-A65D-D24B80588A65}" destId="{B741B506-1204-416F-8BE6-964685C4868D}" srcOrd="0" destOrd="0" presId="urn:microsoft.com/office/officeart/2005/8/layout/hierarchy3"/>
    <dgm:cxn modelId="{5CF0E1D0-0538-4840-B9E9-4343BBD6B7D4}" srcId="{0C65C472-3BF0-4C55-B059-28DC4AC9B238}" destId="{3C9B22AB-71AB-419F-9F0A-7FDB3D24D779}" srcOrd="0" destOrd="0" parTransId="{0363FCBA-452B-4DCE-8161-7EE08378CFB6}" sibTransId="{4DEE6838-26AA-418A-95B7-4FB9C662F3F3}"/>
    <dgm:cxn modelId="{E62B2DD1-3EDE-454E-9435-E6789EC9170E}" srcId="{38063C36-6F18-4F51-A65D-D24B80588A65}" destId="{AE7D9303-F73A-4A8D-BEFA-C16656609894}" srcOrd="0" destOrd="0" parTransId="{AE887CDA-E0BB-43FD-9C00-F631910BF8A4}" sibTransId="{0F3AF874-F3B7-4A8B-AE5A-DD15FD7C0C51}"/>
    <dgm:cxn modelId="{63F6ADD2-15A6-4663-B9AA-2C905A2FC087}" type="presOf" srcId="{0C65C472-3BF0-4C55-B059-28DC4AC9B238}" destId="{2A7713DD-740C-476D-8E84-14C939B7F96E}" srcOrd="1" destOrd="0" presId="urn:microsoft.com/office/officeart/2005/8/layout/hierarchy3"/>
    <dgm:cxn modelId="{BA8588DB-BA18-4BB3-B6EA-71ECE5097565}" type="presOf" srcId="{0C65C472-3BF0-4C55-B059-28DC4AC9B238}" destId="{545ACF74-77F5-4E32-8A27-B409D1804A79}" srcOrd="0" destOrd="0" presId="urn:microsoft.com/office/officeart/2005/8/layout/hierarchy3"/>
    <dgm:cxn modelId="{981126E1-F798-4EEE-A9A4-ACBA901C7054}" type="presOf" srcId="{8F5694C9-34DD-48EE-920F-BF804C2D114B}" destId="{22FE6A1D-637A-4F06-8D0F-B61072079D2F}" srcOrd="0" destOrd="0" presId="urn:microsoft.com/office/officeart/2005/8/layout/hierarchy3"/>
    <dgm:cxn modelId="{C18C23ED-9254-4FE0-8228-25B6851A919E}" type="presOf" srcId="{AE893900-2715-4663-97B9-3F85921052AB}" destId="{0E585961-5B1A-4F4D-94BE-7A9A493BC06E}" srcOrd="0" destOrd="0" presId="urn:microsoft.com/office/officeart/2005/8/layout/hierarchy3"/>
    <dgm:cxn modelId="{4060F5B2-D561-40A9-A49D-61F6BD3F0356}" type="presParOf" srcId="{B741B506-1204-416F-8BE6-964685C4868D}" destId="{B66FE7AB-E199-4EFB-9C95-2DDA8571071E}" srcOrd="0" destOrd="0" presId="urn:microsoft.com/office/officeart/2005/8/layout/hierarchy3"/>
    <dgm:cxn modelId="{52E84C55-0792-408C-A5FA-234227A6E04B}" type="presParOf" srcId="{B66FE7AB-E199-4EFB-9C95-2DDA8571071E}" destId="{917E341E-106B-46DC-91C8-8E762A7AE6BE}" srcOrd="0" destOrd="0" presId="urn:microsoft.com/office/officeart/2005/8/layout/hierarchy3"/>
    <dgm:cxn modelId="{614B6378-1C3E-46B8-B67D-3F0DC5A35AAF}" type="presParOf" srcId="{917E341E-106B-46DC-91C8-8E762A7AE6BE}" destId="{E8FCBF26-E988-4FE9-B432-CF645096CD04}" srcOrd="0" destOrd="0" presId="urn:microsoft.com/office/officeart/2005/8/layout/hierarchy3"/>
    <dgm:cxn modelId="{3B7986CC-D618-4B7E-94D5-95E02267D6B4}" type="presParOf" srcId="{917E341E-106B-46DC-91C8-8E762A7AE6BE}" destId="{BEA1B7B8-3E99-4DA7-8017-8135321A54A3}" srcOrd="1" destOrd="0" presId="urn:microsoft.com/office/officeart/2005/8/layout/hierarchy3"/>
    <dgm:cxn modelId="{FB96E1CC-4D12-4355-9192-60DB7C1F133D}" type="presParOf" srcId="{B66FE7AB-E199-4EFB-9C95-2DDA8571071E}" destId="{CC76BBCB-F639-444C-953B-15FBB031648C}" srcOrd="1" destOrd="0" presId="urn:microsoft.com/office/officeart/2005/8/layout/hierarchy3"/>
    <dgm:cxn modelId="{D9890A41-26BC-4466-AC2D-AA3BF6D27A0D}" type="presParOf" srcId="{CC76BBCB-F639-444C-953B-15FBB031648C}" destId="{D3988490-B7DD-4F05-90ED-E9992D941DEF}" srcOrd="0" destOrd="0" presId="urn:microsoft.com/office/officeart/2005/8/layout/hierarchy3"/>
    <dgm:cxn modelId="{C7F382CC-8470-4714-AD29-859C4ABC4B4C}" type="presParOf" srcId="{CC76BBCB-F639-444C-953B-15FBB031648C}" destId="{0F54EBB0-1881-4B5F-B396-64CECA499A2F}" srcOrd="1" destOrd="0" presId="urn:microsoft.com/office/officeart/2005/8/layout/hierarchy3"/>
    <dgm:cxn modelId="{1135E756-2594-4E55-AC93-82C9996B7430}" type="presParOf" srcId="{B741B506-1204-416F-8BE6-964685C4868D}" destId="{B163668F-6423-47CA-AE26-B0FC66CB264D}" srcOrd="1" destOrd="0" presId="urn:microsoft.com/office/officeart/2005/8/layout/hierarchy3"/>
    <dgm:cxn modelId="{522CBFFA-A484-4C65-968A-3BFA206EEC71}" type="presParOf" srcId="{B163668F-6423-47CA-AE26-B0FC66CB264D}" destId="{E995B486-642B-40FF-9EE7-79D6481FCCF4}" srcOrd="0" destOrd="0" presId="urn:microsoft.com/office/officeart/2005/8/layout/hierarchy3"/>
    <dgm:cxn modelId="{35108A5F-F896-42DC-AE8C-C656C9F8CEB2}" type="presParOf" srcId="{E995B486-642B-40FF-9EE7-79D6481FCCF4}" destId="{545ACF74-77F5-4E32-8A27-B409D1804A79}" srcOrd="0" destOrd="0" presId="urn:microsoft.com/office/officeart/2005/8/layout/hierarchy3"/>
    <dgm:cxn modelId="{79CE5E1E-0ACB-436F-A2E1-16BA4A9FAB4B}" type="presParOf" srcId="{E995B486-642B-40FF-9EE7-79D6481FCCF4}" destId="{2A7713DD-740C-476D-8E84-14C939B7F96E}" srcOrd="1" destOrd="0" presId="urn:microsoft.com/office/officeart/2005/8/layout/hierarchy3"/>
    <dgm:cxn modelId="{77EA7992-0FB1-47CA-A118-BCEE8B33FF02}" type="presParOf" srcId="{B163668F-6423-47CA-AE26-B0FC66CB264D}" destId="{67D9E404-D723-4589-BC7E-9D02403E1357}" srcOrd="1" destOrd="0" presId="urn:microsoft.com/office/officeart/2005/8/layout/hierarchy3"/>
    <dgm:cxn modelId="{33E8D5A5-59F0-4484-AA84-B3026BF6F43E}" type="presParOf" srcId="{67D9E404-D723-4589-BC7E-9D02403E1357}" destId="{FFFB8FB8-051D-4EBA-A20C-549A36CE9138}" srcOrd="0" destOrd="0" presId="urn:microsoft.com/office/officeart/2005/8/layout/hierarchy3"/>
    <dgm:cxn modelId="{B205BC76-E6F0-49A5-A07A-8FABA608D330}" type="presParOf" srcId="{67D9E404-D723-4589-BC7E-9D02403E1357}" destId="{30BA6D82-9151-4709-9622-0C80F3221600}" srcOrd="1" destOrd="0" presId="urn:microsoft.com/office/officeart/2005/8/layout/hierarchy3"/>
    <dgm:cxn modelId="{6DFB729A-9CE3-4283-80BB-6AEDA3B138C9}" type="presParOf" srcId="{B741B506-1204-416F-8BE6-964685C4868D}" destId="{13C30A75-0A54-4A74-9837-C5210FC44253}" srcOrd="2" destOrd="0" presId="urn:microsoft.com/office/officeart/2005/8/layout/hierarchy3"/>
    <dgm:cxn modelId="{D2B09C86-5966-4E95-9D9D-5CD5D448DB0E}" type="presParOf" srcId="{13C30A75-0A54-4A74-9837-C5210FC44253}" destId="{01AFACE9-26B5-440F-AA03-6F981060C18A}" srcOrd="0" destOrd="0" presId="urn:microsoft.com/office/officeart/2005/8/layout/hierarchy3"/>
    <dgm:cxn modelId="{C7FBB901-9AE0-4693-8D38-205E544EBF71}" type="presParOf" srcId="{01AFACE9-26B5-440F-AA03-6F981060C18A}" destId="{22FE6A1D-637A-4F06-8D0F-B61072079D2F}" srcOrd="0" destOrd="0" presId="urn:microsoft.com/office/officeart/2005/8/layout/hierarchy3"/>
    <dgm:cxn modelId="{ED1FABA4-B7B0-449F-9AAF-D03764BA85DF}" type="presParOf" srcId="{01AFACE9-26B5-440F-AA03-6F981060C18A}" destId="{F1AF64C6-CDC7-4DD3-8CC2-7D63F7EAEB05}" srcOrd="1" destOrd="0" presId="urn:microsoft.com/office/officeart/2005/8/layout/hierarchy3"/>
    <dgm:cxn modelId="{48046603-54C8-42A1-9944-EC202AF29A51}" type="presParOf" srcId="{13C30A75-0A54-4A74-9837-C5210FC44253}" destId="{2247CDC9-4939-4A3B-B0CA-B2A7C057009B}" srcOrd="1" destOrd="0" presId="urn:microsoft.com/office/officeart/2005/8/layout/hierarchy3"/>
    <dgm:cxn modelId="{0ED116D3-4F90-4092-A93C-49844C89172D}" type="presParOf" srcId="{2247CDC9-4939-4A3B-B0CA-B2A7C057009B}" destId="{0E585961-5B1A-4F4D-94BE-7A9A493BC06E}" srcOrd="0" destOrd="0" presId="urn:microsoft.com/office/officeart/2005/8/layout/hierarchy3"/>
    <dgm:cxn modelId="{9DA71C54-4B9E-4D65-9C02-0EB78B05EC8F}" type="presParOf" srcId="{2247CDC9-4939-4A3B-B0CA-B2A7C057009B}" destId="{E4DF3799-73D3-4420-BF78-642F2ED9ADE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68F69B4-40DF-485C-BDDD-BBF85F85CE9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2B26DC6-43DB-4873-877D-452B0C735710}">
      <dgm:prSet custT="1"/>
      <dgm:spPr/>
      <dgm:t>
        <a:bodyPr/>
        <a:lstStyle/>
        <a:p>
          <a:r>
            <a:rPr lang="ko-KR" sz="2800" dirty="0"/>
            <a:t>스마트 </a:t>
          </a:r>
          <a:r>
            <a:rPr lang="ko-KR" sz="2800" dirty="0" err="1"/>
            <a:t>컨트랙트</a:t>
          </a:r>
          <a:r>
            <a:rPr lang="ko-KR" sz="2800" dirty="0"/>
            <a:t> 코드 최적화</a:t>
          </a:r>
          <a:endParaRPr lang="en-US" sz="2800" dirty="0"/>
        </a:p>
      </dgm:t>
    </dgm:pt>
    <dgm:pt modelId="{381D6A04-C4A6-4B6F-942A-514C1A0A4CAF}" type="parTrans" cxnId="{2E101E0E-8259-4F56-ABA0-4BB2A235E627}">
      <dgm:prSet/>
      <dgm:spPr/>
      <dgm:t>
        <a:bodyPr/>
        <a:lstStyle/>
        <a:p>
          <a:endParaRPr lang="en-US" sz="1600"/>
        </a:p>
      </dgm:t>
    </dgm:pt>
    <dgm:pt modelId="{358D8F7D-9775-4DBC-B56B-FCEE8619EA66}" type="sibTrans" cxnId="{2E101E0E-8259-4F56-ABA0-4BB2A235E627}">
      <dgm:prSet/>
      <dgm:spPr/>
      <dgm:t>
        <a:bodyPr/>
        <a:lstStyle/>
        <a:p>
          <a:endParaRPr lang="en-US" sz="1600"/>
        </a:p>
      </dgm:t>
    </dgm:pt>
    <dgm:pt modelId="{08EBA9CD-3B66-432A-9063-0F6A4160DFA0}">
      <dgm:prSet custT="1"/>
      <dgm:spPr/>
      <dgm:t>
        <a:bodyPr/>
        <a:lstStyle/>
        <a:p>
          <a:r>
            <a:rPr lang="ko-KR" sz="2800" dirty="0"/>
            <a:t>저렴한 </a:t>
          </a:r>
          <a:r>
            <a:rPr lang="ko-KR" sz="2800" dirty="0" err="1"/>
            <a:t>메인넷</a:t>
          </a:r>
          <a:r>
            <a:rPr lang="en-US" altLang="ko-KR" sz="2800" dirty="0"/>
            <a:t>(</a:t>
          </a:r>
          <a:r>
            <a:rPr lang="ko-KR" altLang="en-US" sz="2800" dirty="0" err="1"/>
            <a:t>클레이튼</a:t>
          </a:r>
          <a:r>
            <a:rPr lang="en-US" altLang="ko-KR" sz="2800" dirty="0"/>
            <a:t>, </a:t>
          </a:r>
          <a:r>
            <a:rPr lang="ko-KR" altLang="en-US" sz="2800" dirty="0" err="1"/>
            <a:t>트론</a:t>
          </a:r>
          <a:r>
            <a:rPr lang="ko-KR" altLang="en-US" sz="2800" dirty="0"/>
            <a:t> 등</a:t>
          </a:r>
          <a:r>
            <a:rPr lang="en-US" altLang="ko-KR" sz="2800" dirty="0"/>
            <a:t>)</a:t>
          </a:r>
          <a:r>
            <a:rPr lang="ko-KR" sz="2800" dirty="0"/>
            <a:t>으로 이전</a:t>
          </a:r>
          <a:endParaRPr lang="en-US" sz="2800" dirty="0"/>
        </a:p>
      </dgm:t>
    </dgm:pt>
    <dgm:pt modelId="{D48669EE-B8AD-4994-83C8-E99D5D09B865}" type="parTrans" cxnId="{1817FA56-3B12-436C-8176-AEABF890B2E5}">
      <dgm:prSet/>
      <dgm:spPr/>
      <dgm:t>
        <a:bodyPr/>
        <a:lstStyle/>
        <a:p>
          <a:endParaRPr lang="en-US" sz="1600"/>
        </a:p>
      </dgm:t>
    </dgm:pt>
    <dgm:pt modelId="{74E5352A-9081-4D51-B7BF-6BCBA42A0C53}" type="sibTrans" cxnId="{1817FA56-3B12-436C-8176-AEABF890B2E5}">
      <dgm:prSet/>
      <dgm:spPr/>
      <dgm:t>
        <a:bodyPr/>
        <a:lstStyle/>
        <a:p>
          <a:endParaRPr lang="en-US" sz="1600"/>
        </a:p>
      </dgm:t>
    </dgm:pt>
    <dgm:pt modelId="{2A7E972A-A3B1-4396-9DE1-093D809F309A}">
      <dgm:prSet custT="1"/>
      <dgm:spPr/>
      <dgm:t>
        <a:bodyPr/>
        <a:lstStyle/>
        <a:p>
          <a:r>
            <a:rPr lang="en-US" sz="2800" dirty="0"/>
            <a:t>NFT</a:t>
          </a:r>
          <a:r>
            <a:rPr lang="ko-KR" sz="2800" dirty="0"/>
            <a:t>를 이용한 강의 소유권 확립 및 거래</a:t>
          </a:r>
          <a:endParaRPr lang="en-US" sz="2800" dirty="0"/>
        </a:p>
      </dgm:t>
    </dgm:pt>
    <dgm:pt modelId="{F8B663BA-5227-419B-B282-B27E51DD6ED8}" type="parTrans" cxnId="{904088BD-EF27-4262-B06D-28F40AEEE178}">
      <dgm:prSet/>
      <dgm:spPr/>
      <dgm:t>
        <a:bodyPr/>
        <a:lstStyle/>
        <a:p>
          <a:endParaRPr lang="en-US" sz="1600"/>
        </a:p>
      </dgm:t>
    </dgm:pt>
    <dgm:pt modelId="{8A397BB3-0152-464B-91F6-A5C28851DA81}" type="sibTrans" cxnId="{904088BD-EF27-4262-B06D-28F40AEEE178}">
      <dgm:prSet/>
      <dgm:spPr/>
      <dgm:t>
        <a:bodyPr/>
        <a:lstStyle/>
        <a:p>
          <a:endParaRPr lang="en-US" sz="1600"/>
        </a:p>
      </dgm:t>
    </dgm:pt>
    <dgm:pt modelId="{8CBEE85D-4C41-496A-910A-D983B221070B}" type="pres">
      <dgm:prSet presAssocID="{E68F69B4-40DF-485C-BDDD-BBF85F85CE9E}" presName="linear" presStyleCnt="0">
        <dgm:presLayoutVars>
          <dgm:animLvl val="lvl"/>
          <dgm:resizeHandles val="exact"/>
        </dgm:presLayoutVars>
      </dgm:prSet>
      <dgm:spPr/>
    </dgm:pt>
    <dgm:pt modelId="{46C3DA6F-96CE-4382-86F1-47433CDB8F23}" type="pres">
      <dgm:prSet presAssocID="{F2B26DC6-43DB-4873-877D-452B0C7357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2ABC2B6-6C86-47F5-B56D-BF08B85C1544}" type="pres">
      <dgm:prSet presAssocID="{358D8F7D-9775-4DBC-B56B-FCEE8619EA66}" presName="spacer" presStyleCnt="0"/>
      <dgm:spPr/>
    </dgm:pt>
    <dgm:pt modelId="{90A9F02C-60D3-453F-8E49-8564C5D085CC}" type="pres">
      <dgm:prSet presAssocID="{08EBA9CD-3B66-432A-9063-0F6A4160DFA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7A43E7-E414-4CE3-9B8D-1915538DAD92}" type="pres">
      <dgm:prSet presAssocID="{74E5352A-9081-4D51-B7BF-6BCBA42A0C53}" presName="spacer" presStyleCnt="0"/>
      <dgm:spPr/>
    </dgm:pt>
    <dgm:pt modelId="{BB676039-87D3-4C1C-AB1D-A2DBBEDE2A6F}" type="pres">
      <dgm:prSet presAssocID="{2A7E972A-A3B1-4396-9DE1-093D809F309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E70200D-D41E-436A-9109-EBFDC6C3D5F7}" type="presOf" srcId="{F2B26DC6-43DB-4873-877D-452B0C735710}" destId="{46C3DA6F-96CE-4382-86F1-47433CDB8F23}" srcOrd="0" destOrd="0" presId="urn:microsoft.com/office/officeart/2005/8/layout/vList2"/>
    <dgm:cxn modelId="{2E101E0E-8259-4F56-ABA0-4BB2A235E627}" srcId="{E68F69B4-40DF-485C-BDDD-BBF85F85CE9E}" destId="{F2B26DC6-43DB-4873-877D-452B0C735710}" srcOrd="0" destOrd="0" parTransId="{381D6A04-C4A6-4B6F-942A-514C1A0A4CAF}" sibTransId="{358D8F7D-9775-4DBC-B56B-FCEE8619EA66}"/>
    <dgm:cxn modelId="{083ED725-4A2C-4CDA-83F8-30509E9A8BC5}" type="presOf" srcId="{08EBA9CD-3B66-432A-9063-0F6A4160DFA0}" destId="{90A9F02C-60D3-453F-8E49-8564C5D085CC}" srcOrd="0" destOrd="0" presId="urn:microsoft.com/office/officeart/2005/8/layout/vList2"/>
    <dgm:cxn modelId="{A97DBB41-CB3F-449D-83D9-12197F711F56}" type="presOf" srcId="{E68F69B4-40DF-485C-BDDD-BBF85F85CE9E}" destId="{8CBEE85D-4C41-496A-910A-D983B221070B}" srcOrd="0" destOrd="0" presId="urn:microsoft.com/office/officeart/2005/8/layout/vList2"/>
    <dgm:cxn modelId="{1817FA56-3B12-436C-8176-AEABF890B2E5}" srcId="{E68F69B4-40DF-485C-BDDD-BBF85F85CE9E}" destId="{08EBA9CD-3B66-432A-9063-0F6A4160DFA0}" srcOrd="1" destOrd="0" parTransId="{D48669EE-B8AD-4994-83C8-E99D5D09B865}" sibTransId="{74E5352A-9081-4D51-B7BF-6BCBA42A0C53}"/>
    <dgm:cxn modelId="{DCEA607A-0682-4026-9604-EA8B2554FC60}" type="presOf" srcId="{2A7E972A-A3B1-4396-9DE1-093D809F309A}" destId="{BB676039-87D3-4C1C-AB1D-A2DBBEDE2A6F}" srcOrd="0" destOrd="0" presId="urn:microsoft.com/office/officeart/2005/8/layout/vList2"/>
    <dgm:cxn modelId="{904088BD-EF27-4262-B06D-28F40AEEE178}" srcId="{E68F69B4-40DF-485C-BDDD-BBF85F85CE9E}" destId="{2A7E972A-A3B1-4396-9DE1-093D809F309A}" srcOrd="2" destOrd="0" parTransId="{F8B663BA-5227-419B-B282-B27E51DD6ED8}" sibTransId="{8A397BB3-0152-464B-91F6-A5C28851DA81}"/>
    <dgm:cxn modelId="{9F13AF9B-64AB-4DA6-8D46-A72B0183CB7B}" type="presParOf" srcId="{8CBEE85D-4C41-496A-910A-D983B221070B}" destId="{46C3DA6F-96CE-4382-86F1-47433CDB8F23}" srcOrd="0" destOrd="0" presId="urn:microsoft.com/office/officeart/2005/8/layout/vList2"/>
    <dgm:cxn modelId="{B9A6C29D-AA77-4E8C-A4A0-729146928AE3}" type="presParOf" srcId="{8CBEE85D-4C41-496A-910A-D983B221070B}" destId="{82ABC2B6-6C86-47F5-B56D-BF08B85C1544}" srcOrd="1" destOrd="0" presId="urn:microsoft.com/office/officeart/2005/8/layout/vList2"/>
    <dgm:cxn modelId="{6960D988-8236-45CA-A59E-9F6BE36F6E8F}" type="presParOf" srcId="{8CBEE85D-4C41-496A-910A-D983B221070B}" destId="{90A9F02C-60D3-453F-8E49-8564C5D085CC}" srcOrd="2" destOrd="0" presId="urn:microsoft.com/office/officeart/2005/8/layout/vList2"/>
    <dgm:cxn modelId="{4A1F473F-D28E-4723-9FAC-22705FF208BA}" type="presParOf" srcId="{8CBEE85D-4C41-496A-910A-D983B221070B}" destId="{727A43E7-E414-4CE3-9B8D-1915538DAD92}" srcOrd="3" destOrd="0" presId="urn:microsoft.com/office/officeart/2005/8/layout/vList2"/>
    <dgm:cxn modelId="{2C1A0FF8-22DB-4B66-9FC4-ECA668F449C5}" type="presParOf" srcId="{8CBEE85D-4C41-496A-910A-D983B221070B}" destId="{BB676039-87D3-4C1C-AB1D-A2DBBEDE2A6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A9A08D-096B-493F-9816-6D89063496AD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0CE13C-D4C1-4F14-ACDA-9BC9AD6BC46E}">
      <dgm:prSet/>
      <dgm:spPr/>
      <dgm:t>
        <a:bodyPr/>
        <a:lstStyle/>
        <a:p>
          <a:r>
            <a:rPr lang="ko-KR" dirty="0"/>
            <a:t>블록체인의 탈중앙성</a:t>
          </a:r>
          <a:r>
            <a:rPr lang="en-US" dirty="0"/>
            <a:t>, </a:t>
          </a:r>
          <a:r>
            <a:rPr lang="ko-KR" dirty="0"/>
            <a:t>투명성</a:t>
          </a:r>
          <a:r>
            <a:rPr lang="en-US" dirty="0"/>
            <a:t>, </a:t>
          </a:r>
          <a:r>
            <a:rPr lang="ko-KR" dirty="0"/>
            <a:t>불변성을 이용하여 문제 해결 가능</a:t>
          </a:r>
          <a:endParaRPr lang="en-US" dirty="0"/>
        </a:p>
      </dgm:t>
    </dgm:pt>
    <dgm:pt modelId="{8101CC9C-9A29-459D-98B6-A9E55FDA1316}" type="parTrans" cxnId="{DFD587B5-486B-4E77-9061-1477985DBE37}">
      <dgm:prSet/>
      <dgm:spPr/>
      <dgm:t>
        <a:bodyPr/>
        <a:lstStyle/>
        <a:p>
          <a:endParaRPr lang="en-US"/>
        </a:p>
      </dgm:t>
    </dgm:pt>
    <dgm:pt modelId="{CD65DE03-5BB8-4075-B63D-F567614E6B96}" type="sibTrans" cxnId="{DFD587B5-486B-4E77-9061-1477985DBE37}">
      <dgm:prSet/>
      <dgm:spPr/>
      <dgm:t>
        <a:bodyPr/>
        <a:lstStyle/>
        <a:p>
          <a:endParaRPr lang="en-US"/>
        </a:p>
      </dgm:t>
    </dgm:pt>
    <dgm:pt modelId="{541DD62F-E9D9-4F09-9725-1398FFB98572}">
      <dgm:prSet/>
      <dgm:spPr/>
      <dgm:t>
        <a:bodyPr/>
        <a:lstStyle/>
        <a:p>
          <a:r>
            <a:rPr lang="ko-KR"/>
            <a:t>학습 데이터 위변조 불가능</a:t>
          </a:r>
          <a:endParaRPr lang="en-US"/>
        </a:p>
      </dgm:t>
    </dgm:pt>
    <dgm:pt modelId="{49FB54C8-15AE-479F-A289-9BED90075C59}" type="parTrans" cxnId="{D9B1A9B7-6270-41F5-B30A-E721ACDC3A50}">
      <dgm:prSet/>
      <dgm:spPr/>
      <dgm:t>
        <a:bodyPr/>
        <a:lstStyle/>
        <a:p>
          <a:endParaRPr lang="en-US"/>
        </a:p>
      </dgm:t>
    </dgm:pt>
    <dgm:pt modelId="{CC767216-8AF1-44C3-B29F-367503D99E7D}" type="sibTrans" cxnId="{D9B1A9B7-6270-41F5-B30A-E721ACDC3A50}">
      <dgm:prSet/>
      <dgm:spPr/>
      <dgm:t>
        <a:bodyPr/>
        <a:lstStyle/>
        <a:p>
          <a:endParaRPr lang="en-US"/>
        </a:p>
      </dgm:t>
    </dgm:pt>
    <dgm:pt modelId="{510CE953-962A-4F58-962B-C76212B447D7}">
      <dgm:prSet/>
      <dgm:spPr/>
      <dgm:t>
        <a:bodyPr/>
        <a:lstStyle/>
        <a:p>
          <a:r>
            <a:rPr lang="ko-KR"/>
            <a:t>학습 진행 과정 블록체인에 기록</a:t>
          </a:r>
          <a:r>
            <a:rPr lang="en-US"/>
            <a:t>, </a:t>
          </a:r>
          <a:r>
            <a:rPr lang="ko-KR"/>
            <a:t>투명한 평가 절차</a:t>
          </a:r>
          <a:endParaRPr lang="en-US"/>
        </a:p>
      </dgm:t>
    </dgm:pt>
    <dgm:pt modelId="{C7266805-6ECB-49BE-8809-A56AD01EE7E1}" type="parTrans" cxnId="{D6FD7F50-5F58-468E-A749-3D99F647C2DC}">
      <dgm:prSet/>
      <dgm:spPr/>
      <dgm:t>
        <a:bodyPr/>
        <a:lstStyle/>
        <a:p>
          <a:endParaRPr lang="en-US"/>
        </a:p>
      </dgm:t>
    </dgm:pt>
    <dgm:pt modelId="{0CDF8AF3-614B-41CB-B8D0-74D6E7825039}" type="sibTrans" cxnId="{D6FD7F50-5F58-468E-A749-3D99F647C2DC}">
      <dgm:prSet/>
      <dgm:spPr/>
      <dgm:t>
        <a:bodyPr/>
        <a:lstStyle/>
        <a:p>
          <a:endParaRPr lang="en-US"/>
        </a:p>
      </dgm:t>
    </dgm:pt>
    <dgm:pt modelId="{EF26BAC3-4B0E-4911-B05A-C628FE2AF0B8}">
      <dgm:prSet/>
      <dgm:spPr/>
      <dgm:t>
        <a:bodyPr/>
        <a:lstStyle/>
        <a:p>
          <a:r>
            <a:rPr lang="ko-KR"/>
            <a:t>누구나 강의 만들고 증명 가능</a:t>
          </a:r>
          <a:endParaRPr lang="en-US"/>
        </a:p>
      </dgm:t>
    </dgm:pt>
    <dgm:pt modelId="{65283B05-37A2-46B0-B823-D600D457FE0B}" type="parTrans" cxnId="{DFA8AD0B-DB7B-4A61-B3B3-646644E864EC}">
      <dgm:prSet/>
      <dgm:spPr/>
      <dgm:t>
        <a:bodyPr/>
        <a:lstStyle/>
        <a:p>
          <a:endParaRPr lang="en-US"/>
        </a:p>
      </dgm:t>
    </dgm:pt>
    <dgm:pt modelId="{4537B927-DFF1-4ED1-9DF9-FD378DD5ACF7}" type="sibTrans" cxnId="{DFA8AD0B-DB7B-4A61-B3B3-646644E864EC}">
      <dgm:prSet/>
      <dgm:spPr/>
      <dgm:t>
        <a:bodyPr/>
        <a:lstStyle/>
        <a:p>
          <a:endParaRPr lang="en-US"/>
        </a:p>
      </dgm:t>
    </dgm:pt>
    <dgm:pt modelId="{902D5142-EC1B-4E98-A091-E16416B2AA13}" type="pres">
      <dgm:prSet presAssocID="{F3A9A08D-096B-493F-9816-6D89063496AD}" presName="compositeShape" presStyleCnt="0">
        <dgm:presLayoutVars>
          <dgm:chMax val="7"/>
          <dgm:dir/>
          <dgm:resizeHandles val="exact"/>
        </dgm:presLayoutVars>
      </dgm:prSet>
      <dgm:spPr/>
    </dgm:pt>
    <dgm:pt modelId="{C28724FF-49D7-4693-9D53-EFC6C2BB79E9}" type="pres">
      <dgm:prSet presAssocID="{F3A9A08D-096B-493F-9816-6D89063496AD}" presName="wedge1" presStyleLbl="node1" presStyleIdx="0" presStyleCnt="4"/>
      <dgm:spPr/>
    </dgm:pt>
    <dgm:pt modelId="{2DD8675C-EA01-4828-8E69-89294A8AED03}" type="pres">
      <dgm:prSet presAssocID="{F3A9A08D-096B-493F-9816-6D89063496AD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C977087-FAB5-4A24-96BB-485C1DF389A9}" type="pres">
      <dgm:prSet presAssocID="{F3A9A08D-096B-493F-9816-6D89063496AD}" presName="wedge2" presStyleLbl="node1" presStyleIdx="1" presStyleCnt="4"/>
      <dgm:spPr/>
    </dgm:pt>
    <dgm:pt modelId="{ECCC0F48-EAB7-4957-93DD-8E0BEBEA892F}" type="pres">
      <dgm:prSet presAssocID="{F3A9A08D-096B-493F-9816-6D89063496AD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5212260-D42E-4212-8B6A-7D89E47ADB68}" type="pres">
      <dgm:prSet presAssocID="{F3A9A08D-096B-493F-9816-6D89063496AD}" presName="wedge3" presStyleLbl="node1" presStyleIdx="2" presStyleCnt="4"/>
      <dgm:spPr/>
    </dgm:pt>
    <dgm:pt modelId="{5B397D3F-892D-4221-99CC-3862AB481C7C}" type="pres">
      <dgm:prSet presAssocID="{F3A9A08D-096B-493F-9816-6D89063496AD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70A6FC5-EE99-49C2-9AD5-07F3240FF327}" type="pres">
      <dgm:prSet presAssocID="{F3A9A08D-096B-493F-9816-6D89063496AD}" presName="wedge4" presStyleLbl="node1" presStyleIdx="3" presStyleCnt="4"/>
      <dgm:spPr/>
    </dgm:pt>
    <dgm:pt modelId="{B61458A6-03D9-4F9A-AFD7-02F2E6CE5E0C}" type="pres">
      <dgm:prSet presAssocID="{F3A9A08D-096B-493F-9816-6D89063496AD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FA8AD0B-DB7B-4A61-B3B3-646644E864EC}" srcId="{F3A9A08D-096B-493F-9816-6D89063496AD}" destId="{EF26BAC3-4B0E-4911-B05A-C628FE2AF0B8}" srcOrd="3" destOrd="0" parTransId="{65283B05-37A2-46B0-B823-D600D457FE0B}" sibTransId="{4537B927-DFF1-4ED1-9DF9-FD378DD5ACF7}"/>
    <dgm:cxn modelId="{0EE53C1B-2F1E-445A-A533-6B1EF382414B}" type="presOf" srcId="{560CE13C-D4C1-4F14-ACDA-9BC9AD6BC46E}" destId="{2DD8675C-EA01-4828-8E69-89294A8AED03}" srcOrd="1" destOrd="0" presId="urn:microsoft.com/office/officeart/2005/8/layout/chart3"/>
    <dgm:cxn modelId="{DF0A8821-5D69-4EF5-9D81-4464028C573C}" type="presOf" srcId="{EF26BAC3-4B0E-4911-B05A-C628FE2AF0B8}" destId="{970A6FC5-EE99-49C2-9AD5-07F3240FF327}" srcOrd="0" destOrd="0" presId="urn:microsoft.com/office/officeart/2005/8/layout/chart3"/>
    <dgm:cxn modelId="{2CA32030-0E10-4201-AADF-A595DB315CFB}" type="presOf" srcId="{F3A9A08D-096B-493F-9816-6D89063496AD}" destId="{902D5142-EC1B-4E98-A091-E16416B2AA13}" srcOrd="0" destOrd="0" presId="urn:microsoft.com/office/officeart/2005/8/layout/chart3"/>
    <dgm:cxn modelId="{D6FD7F50-5F58-468E-A749-3D99F647C2DC}" srcId="{F3A9A08D-096B-493F-9816-6D89063496AD}" destId="{510CE953-962A-4F58-962B-C76212B447D7}" srcOrd="2" destOrd="0" parTransId="{C7266805-6ECB-49BE-8809-A56AD01EE7E1}" sibTransId="{0CDF8AF3-614B-41CB-B8D0-74D6E7825039}"/>
    <dgm:cxn modelId="{DD3B4E76-8B63-4B6A-BA74-0215179E20C7}" type="presOf" srcId="{560CE13C-D4C1-4F14-ACDA-9BC9AD6BC46E}" destId="{C28724FF-49D7-4693-9D53-EFC6C2BB79E9}" srcOrd="0" destOrd="0" presId="urn:microsoft.com/office/officeart/2005/8/layout/chart3"/>
    <dgm:cxn modelId="{32EC4177-020E-4B3E-BD40-CA2F576B5445}" type="presOf" srcId="{510CE953-962A-4F58-962B-C76212B447D7}" destId="{5B397D3F-892D-4221-99CC-3862AB481C7C}" srcOrd="1" destOrd="0" presId="urn:microsoft.com/office/officeart/2005/8/layout/chart3"/>
    <dgm:cxn modelId="{E4533A83-03A6-478C-83CE-54B3A349C569}" type="presOf" srcId="{541DD62F-E9D9-4F09-9725-1398FFB98572}" destId="{9C977087-FAB5-4A24-96BB-485C1DF389A9}" srcOrd="0" destOrd="0" presId="urn:microsoft.com/office/officeart/2005/8/layout/chart3"/>
    <dgm:cxn modelId="{A95EE790-8F73-491A-A7EA-BB8B6C300F0D}" type="presOf" srcId="{541DD62F-E9D9-4F09-9725-1398FFB98572}" destId="{ECCC0F48-EAB7-4957-93DD-8E0BEBEA892F}" srcOrd="1" destOrd="0" presId="urn:microsoft.com/office/officeart/2005/8/layout/chart3"/>
    <dgm:cxn modelId="{DFD587B5-486B-4E77-9061-1477985DBE37}" srcId="{F3A9A08D-096B-493F-9816-6D89063496AD}" destId="{560CE13C-D4C1-4F14-ACDA-9BC9AD6BC46E}" srcOrd="0" destOrd="0" parTransId="{8101CC9C-9A29-459D-98B6-A9E55FDA1316}" sibTransId="{CD65DE03-5BB8-4075-B63D-F567614E6B96}"/>
    <dgm:cxn modelId="{D9B1A9B7-6270-41F5-B30A-E721ACDC3A50}" srcId="{F3A9A08D-096B-493F-9816-6D89063496AD}" destId="{541DD62F-E9D9-4F09-9725-1398FFB98572}" srcOrd="1" destOrd="0" parTransId="{49FB54C8-15AE-479F-A289-9BED90075C59}" sibTransId="{CC767216-8AF1-44C3-B29F-367503D99E7D}"/>
    <dgm:cxn modelId="{8EC2D8E8-95F6-4350-9FCA-85A9781ED10D}" type="presOf" srcId="{EF26BAC3-4B0E-4911-B05A-C628FE2AF0B8}" destId="{B61458A6-03D9-4F9A-AFD7-02F2E6CE5E0C}" srcOrd="1" destOrd="0" presId="urn:microsoft.com/office/officeart/2005/8/layout/chart3"/>
    <dgm:cxn modelId="{7927B9EF-B960-433F-ABE8-C305A967C80F}" type="presOf" srcId="{510CE953-962A-4F58-962B-C76212B447D7}" destId="{B5212260-D42E-4212-8B6A-7D89E47ADB68}" srcOrd="0" destOrd="0" presId="urn:microsoft.com/office/officeart/2005/8/layout/chart3"/>
    <dgm:cxn modelId="{E35B13C7-4D2A-45D9-B1FF-47A11FFF67FE}" type="presParOf" srcId="{902D5142-EC1B-4E98-A091-E16416B2AA13}" destId="{C28724FF-49D7-4693-9D53-EFC6C2BB79E9}" srcOrd="0" destOrd="0" presId="urn:microsoft.com/office/officeart/2005/8/layout/chart3"/>
    <dgm:cxn modelId="{EB409A8D-7DE3-4838-A813-42F9E76F492C}" type="presParOf" srcId="{902D5142-EC1B-4E98-A091-E16416B2AA13}" destId="{2DD8675C-EA01-4828-8E69-89294A8AED03}" srcOrd="1" destOrd="0" presId="urn:microsoft.com/office/officeart/2005/8/layout/chart3"/>
    <dgm:cxn modelId="{368315F1-9E19-45B3-BDC7-7F42449FCE79}" type="presParOf" srcId="{902D5142-EC1B-4E98-A091-E16416B2AA13}" destId="{9C977087-FAB5-4A24-96BB-485C1DF389A9}" srcOrd="2" destOrd="0" presId="urn:microsoft.com/office/officeart/2005/8/layout/chart3"/>
    <dgm:cxn modelId="{CBA23BD0-D3B3-4387-A04A-C1D0721AAC31}" type="presParOf" srcId="{902D5142-EC1B-4E98-A091-E16416B2AA13}" destId="{ECCC0F48-EAB7-4957-93DD-8E0BEBEA892F}" srcOrd="3" destOrd="0" presId="urn:microsoft.com/office/officeart/2005/8/layout/chart3"/>
    <dgm:cxn modelId="{DFC31A71-887B-4013-AE9E-1371D26BD0C2}" type="presParOf" srcId="{902D5142-EC1B-4E98-A091-E16416B2AA13}" destId="{B5212260-D42E-4212-8B6A-7D89E47ADB68}" srcOrd="4" destOrd="0" presId="urn:microsoft.com/office/officeart/2005/8/layout/chart3"/>
    <dgm:cxn modelId="{E933013B-794B-4797-94C2-CA0A530020A6}" type="presParOf" srcId="{902D5142-EC1B-4E98-A091-E16416B2AA13}" destId="{5B397D3F-892D-4221-99CC-3862AB481C7C}" srcOrd="5" destOrd="0" presId="urn:microsoft.com/office/officeart/2005/8/layout/chart3"/>
    <dgm:cxn modelId="{C677D491-4C2A-414D-95CA-E38EBB0F4EBC}" type="presParOf" srcId="{902D5142-EC1B-4E98-A091-E16416B2AA13}" destId="{970A6FC5-EE99-49C2-9AD5-07F3240FF327}" srcOrd="6" destOrd="0" presId="urn:microsoft.com/office/officeart/2005/8/layout/chart3"/>
    <dgm:cxn modelId="{195F09B0-5612-4345-B5BD-34B36F63A118}" type="presParOf" srcId="{902D5142-EC1B-4E98-A091-E16416B2AA13}" destId="{B61458A6-03D9-4F9A-AFD7-02F2E6CE5E0C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0B8A28-F903-4F2A-AA9F-F1572FC8A7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26025BC-A5D2-49BF-B7E2-D0272924824C}">
      <dgm:prSet/>
      <dgm:spPr/>
      <dgm:t>
        <a:bodyPr/>
        <a:lstStyle/>
        <a:p>
          <a:r>
            <a:rPr lang="ko-KR" dirty="0"/>
            <a:t>블록체인으로 학습 데이터의 안정성과 투명성을 보장</a:t>
          </a:r>
          <a:r>
            <a:rPr lang="en-US" dirty="0"/>
            <a:t>, </a:t>
          </a:r>
          <a:r>
            <a:rPr lang="ko-KR" dirty="0" err="1"/>
            <a:t>위변조</a:t>
          </a:r>
          <a:r>
            <a:rPr lang="ko-KR" dirty="0"/>
            <a:t> 방지</a:t>
          </a:r>
          <a:endParaRPr lang="en-US" dirty="0"/>
        </a:p>
      </dgm:t>
    </dgm:pt>
    <dgm:pt modelId="{9E194A78-0244-4C9B-B0E4-A36DC2D5B448}" type="parTrans" cxnId="{5E22EF91-F424-47CE-83A2-00544F6E3F77}">
      <dgm:prSet/>
      <dgm:spPr/>
      <dgm:t>
        <a:bodyPr/>
        <a:lstStyle/>
        <a:p>
          <a:endParaRPr lang="en-US"/>
        </a:p>
      </dgm:t>
    </dgm:pt>
    <dgm:pt modelId="{928BC00A-26E3-4E07-8BB3-8A77AB3F3E0C}" type="sibTrans" cxnId="{5E22EF91-F424-47CE-83A2-00544F6E3F77}">
      <dgm:prSet/>
      <dgm:spPr/>
      <dgm:t>
        <a:bodyPr/>
        <a:lstStyle/>
        <a:p>
          <a:endParaRPr lang="en-US"/>
        </a:p>
      </dgm:t>
    </dgm:pt>
    <dgm:pt modelId="{EA74BF8B-D46A-4A8E-BE94-019E6F13D15D}">
      <dgm:prSet/>
      <dgm:spPr/>
      <dgm:t>
        <a:bodyPr/>
        <a:lstStyle/>
        <a:p>
          <a:r>
            <a:rPr lang="ko-KR"/>
            <a:t>학습 진행 과정 파악</a:t>
          </a:r>
          <a:r>
            <a:rPr lang="en-US"/>
            <a:t>, </a:t>
          </a:r>
          <a:r>
            <a:rPr lang="ko-KR"/>
            <a:t>평가 시스템의 공정성 확보</a:t>
          </a:r>
          <a:r>
            <a:rPr lang="en-US"/>
            <a:t>, </a:t>
          </a:r>
          <a:r>
            <a:rPr lang="ko-KR"/>
            <a:t>학습 과정에 대한 신뢰성</a:t>
          </a:r>
          <a:endParaRPr lang="en-US"/>
        </a:p>
      </dgm:t>
    </dgm:pt>
    <dgm:pt modelId="{8E6F2AE9-9E22-489F-9AAA-83CA08F75D4B}" type="parTrans" cxnId="{7290E797-2CCE-45F9-8F22-8D99B8244EBA}">
      <dgm:prSet/>
      <dgm:spPr/>
      <dgm:t>
        <a:bodyPr/>
        <a:lstStyle/>
        <a:p>
          <a:endParaRPr lang="en-US"/>
        </a:p>
      </dgm:t>
    </dgm:pt>
    <dgm:pt modelId="{88E9913A-5406-4A68-90A8-A24E868D4F2A}" type="sibTrans" cxnId="{7290E797-2CCE-45F9-8F22-8D99B8244EBA}">
      <dgm:prSet/>
      <dgm:spPr/>
      <dgm:t>
        <a:bodyPr/>
        <a:lstStyle/>
        <a:p>
          <a:endParaRPr lang="en-US"/>
        </a:p>
      </dgm:t>
    </dgm:pt>
    <dgm:pt modelId="{BEBF9EDA-9893-48B8-B3A6-A79533F7D79B}">
      <dgm:prSet/>
      <dgm:spPr/>
      <dgm:t>
        <a:bodyPr/>
        <a:lstStyle/>
        <a:p>
          <a:r>
            <a:rPr lang="ko-KR"/>
            <a:t>누구나 학습 컨텐츠 공급</a:t>
          </a:r>
          <a:r>
            <a:rPr lang="en-US"/>
            <a:t>, </a:t>
          </a:r>
          <a:r>
            <a:rPr lang="ko-KR"/>
            <a:t>소비</a:t>
          </a:r>
          <a:r>
            <a:rPr lang="en-US"/>
            <a:t>, </a:t>
          </a:r>
          <a:r>
            <a:rPr lang="ko-KR"/>
            <a:t>인증</a:t>
          </a:r>
          <a:endParaRPr lang="en-US"/>
        </a:p>
      </dgm:t>
    </dgm:pt>
    <dgm:pt modelId="{B85BEB7B-B74A-4E76-B858-0C7A39DF1D86}" type="parTrans" cxnId="{EB608748-3A4B-4A98-86B3-D2B0D07C361C}">
      <dgm:prSet/>
      <dgm:spPr/>
      <dgm:t>
        <a:bodyPr/>
        <a:lstStyle/>
        <a:p>
          <a:endParaRPr lang="en-US"/>
        </a:p>
      </dgm:t>
    </dgm:pt>
    <dgm:pt modelId="{EEF380D6-2EE7-48D6-84E8-BFE91D383384}" type="sibTrans" cxnId="{EB608748-3A4B-4A98-86B3-D2B0D07C361C}">
      <dgm:prSet/>
      <dgm:spPr/>
      <dgm:t>
        <a:bodyPr/>
        <a:lstStyle/>
        <a:p>
          <a:endParaRPr lang="en-US"/>
        </a:p>
      </dgm:t>
    </dgm:pt>
    <dgm:pt modelId="{AA6A1739-8FED-410C-B6B3-B114B00154EA}" type="pres">
      <dgm:prSet presAssocID="{5E0B8A28-F903-4F2A-AA9F-F1572FC8A734}" presName="vert0" presStyleCnt="0">
        <dgm:presLayoutVars>
          <dgm:dir/>
          <dgm:animOne val="branch"/>
          <dgm:animLvl val="lvl"/>
        </dgm:presLayoutVars>
      </dgm:prSet>
      <dgm:spPr/>
    </dgm:pt>
    <dgm:pt modelId="{AD52C3C7-DC86-4EED-895E-DA17787B495E}" type="pres">
      <dgm:prSet presAssocID="{826025BC-A5D2-49BF-B7E2-D0272924824C}" presName="thickLine" presStyleLbl="alignNode1" presStyleIdx="0" presStyleCnt="3"/>
      <dgm:spPr/>
    </dgm:pt>
    <dgm:pt modelId="{7EFC93EB-9A4F-437A-861F-9C26376C36BD}" type="pres">
      <dgm:prSet presAssocID="{826025BC-A5D2-49BF-B7E2-D0272924824C}" presName="horz1" presStyleCnt="0"/>
      <dgm:spPr/>
    </dgm:pt>
    <dgm:pt modelId="{EABBF393-6102-41ED-89D1-8FBB9E56B7F4}" type="pres">
      <dgm:prSet presAssocID="{826025BC-A5D2-49BF-B7E2-D0272924824C}" presName="tx1" presStyleLbl="revTx" presStyleIdx="0" presStyleCnt="3"/>
      <dgm:spPr/>
    </dgm:pt>
    <dgm:pt modelId="{6E5DC5DA-7E1E-4DFD-A32E-DBC616066644}" type="pres">
      <dgm:prSet presAssocID="{826025BC-A5D2-49BF-B7E2-D0272924824C}" presName="vert1" presStyleCnt="0"/>
      <dgm:spPr/>
    </dgm:pt>
    <dgm:pt modelId="{EE66CE25-08BC-4E5C-ADDD-3C56346032F8}" type="pres">
      <dgm:prSet presAssocID="{EA74BF8B-D46A-4A8E-BE94-019E6F13D15D}" presName="thickLine" presStyleLbl="alignNode1" presStyleIdx="1" presStyleCnt="3"/>
      <dgm:spPr/>
    </dgm:pt>
    <dgm:pt modelId="{78DF7A8F-CD21-49BB-99CC-278719A8E859}" type="pres">
      <dgm:prSet presAssocID="{EA74BF8B-D46A-4A8E-BE94-019E6F13D15D}" presName="horz1" presStyleCnt="0"/>
      <dgm:spPr/>
    </dgm:pt>
    <dgm:pt modelId="{CB353853-E19E-4999-A845-9DBB948AFC67}" type="pres">
      <dgm:prSet presAssocID="{EA74BF8B-D46A-4A8E-BE94-019E6F13D15D}" presName="tx1" presStyleLbl="revTx" presStyleIdx="1" presStyleCnt="3"/>
      <dgm:spPr/>
    </dgm:pt>
    <dgm:pt modelId="{1761721C-7AC8-4658-B297-0B700F0E5819}" type="pres">
      <dgm:prSet presAssocID="{EA74BF8B-D46A-4A8E-BE94-019E6F13D15D}" presName="vert1" presStyleCnt="0"/>
      <dgm:spPr/>
    </dgm:pt>
    <dgm:pt modelId="{C5288C99-4CC5-4FE0-9A08-1A2277A187CB}" type="pres">
      <dgm:prSet presAssocID="{BEBF9EDA-9893-48B8-B3A6-A79533F7D79B}" presName="thickLine" presStyleLbl="alignNode1" presStyleIdx="2" presStyleCnt="3"/>
      <dgm:spPr/>
    </dgm:pt>
    <dgm:pt modelId="{12A79FC6-DF48-4A59-BE54-EA906DB46112}" type="pres">
      <dgm:prSet presAssocID="{BEBF9EDA-9893-48B8-B3A6-A79533F7D79B}" presName="horz1" presStyleCnt="0"/>
      <dgm:spPr/>
    </dgm:pt>
    <dgm:pt modelId="{B42FB57D-5E91-4E20-9F97-F4F3802F885D}" type="pres">
      <dgm:prSet presAssocID="{BEBF9EDA-9893-48B8-B3A6-A79533F7D79B}" presName="tx1" presStyleLbl="revTx" presStyleIdx="2" presStyleCnt="3"/>
      <dgm:spPr/>
    </dgm:pt>
    <dgm:pt modelId="{CFCC3018-A06F-4C97-B800-D1B28D787EB7}" type="pres">
      <dgm:prSet presAssocID="{BEBF9EDA-9893-48B8-B3A6-A79533F7D79B}" presName="vert1" presStyleCnt="0"/>
      <dgm:spPr/>
    </dgm:pt>
  </dgm:ptLst>
  <dgm:cxnLst>
    <dgm:cxn modelId="{5DEC6B34-2649-4EC5-93D2-45133AB41AF5}" type="presOf" srcId="{5E0B8A28-F903-4F2A-AA9F-F1572FC8A734}" destId="{AA6A1739-8FED-410C-B6B3-B114B00154EA}" srcOrd="0" destOrd="0" presId="urn:microsoft.com/office/officeart/2008/layout/LinedList"/>
    <dgm:cxn modelId="{B2830135-126F-4834-84AA-2E4312546854}" type="presOf" srcId="{BEBF9EDA-9893-48B8-B3A6-A79533F7D79B}" destId="{B42FB57D-5E91-4E20-9F97-F4F3802F885D}" srcOrd="0" destOrd="0" presId="urn:microsoft.com/office/officeart/2008/layout/LinedList"/>
    <dgm:cxn modelId="{EB608748-3A4B-4A98-86B3-D2B0D07C361C}" srcId="{5E0B8A28-F903-4F2A-AA9F-F1572FC8A734}" destId="{BEBF9EDA-9893-48B8-B3A6-A79533F7D79B}" srcOrd="2" destOrd="0" parTransId="{B85BEB7B-B74A-4E76-B858-0C7A39DF1D86}" sibTransId="{EEF380D6-2EE7-48D6-84E8-BFE91D383384}"/>
    <dgm:cxn modelId="{5E22EF91-F424-47CE-83A2-00544F6E3F77}" srcId="{5E0B8A28-F903-4F2A-AA9F-F1572FC8A734}" destId="{826025BC-A5D2-49BF-B7E2-D0272924824C}" srcOrd="0" destOrd="0" parTransId="{9E194A78-0244-4C9B-B0E4-A36DC2D5B448}" sibTransId="{928BC00A-26E3-4E07-8BB3-8A77AB3F3E0C}"/>
    <dgm:cxn modelId="{7290E797-2CCE-45F9-8F22-8D99B8244EBA}" srcId="{5E0B8A28-F903-4F2A-AA9F-F1572FC8A734}" destId="{EA74BF8B-D46A-4A8E-BE94-019E6F13D15D}" srcOrd="1" destOrd="0" parTransId="{8E6F2AE9-9E22-489F-9AAA-83CA08F75D4B}" sibTransId="{88E9913A-5406-4A68-90A8-A24E868D4F2A}"/>
    <dgm:cxn modelId="{512A78BC-80FE-4995-BED2-6E5C72DEDF56}" type="presOf" srcId="{EA74BF8B-D46A-4A8E-BE94-019E6F13D15D}" destId="{CB353853-E19E-4999-A845-9DBB948AFC67}" srcOrd="0" destOrd="0" presId="urn:microsoft.com/office/officeart/2008/layout/LinedList"/>
    <dgm:cxn modelId="{5DC224D8-8B5A-4D56-8E17-B00C387F2E55}" type="presOf" srcId="{826025BC-A5D2-49BF-B7E2-D0272924824C}" destId="{EABBF393-6102-41ED-89D1-8FBB9E56B7F4}" srcOrd="0" destOrd="0" presId="urn:microsoft.com/office/officeart/2008/layout/LinedList"/>
    <dgm:cxn modelId="{EEEEA575-43D4-45F7-A88A-EAE5DC2ACB4B}" type="presParOf" srcId="{AA6A1739-8FED-410C-B6B3-B114B00154EA}" destId="{AD52C3C7-DC86-4EED-895E-DA17787B495E}" srcOrd="0" destOrd="0" presId="urn:microsoft.com/office/officeart/2008/layout/LinedList"/>
    <dgm:cxn modelId="{AD06C40A-46B5-436E-8D1D-7356C82757DC}" type="presParOf" srcId="{AA6A1739-8FED-410C-B6B3-B114B00154EA}" destId="{7EFC93EB-9A4F-437A-861F-9C26376C36BD}" srcOrd="1" destOrd="0" presId="urn:microsoft.com/office/officeart/2008/layout/LinedList"/>
    <dgm:cxn modelId="{636131CB-25FA-49D2-8E9B-24FC465286D6}" type="presParOf" srcId="{7EFC93EB-9A4F-437A-861F-9C26376C36BD}" destId="{EABBF393-6102-41ED-89D1-8FBB9E56B7F4}" srcOrd="0" destOrd="0" presId="urn:microsoft.com/office/officeart/2008/layout/LinedList"/>
    <dgm:cxn modelId="{965EF5A0-A3EB-4072-82E1-2880E3A99D71}" type="presParOf" srcId="{7EFC93EB-9A4F-437A-861F-9C26376C36BD}" destId="{6E5DC5DA-7E1E-4DFD-A32E-DBC616066644}" srcOrd="1" destOrd="0" presId="urn:microsoft.com/office/officeart/2008/layout/LinedList"/>
    <dgm:cxn modelId="{4C8E64DB-6BE4-4E16-9503-F20B8263D0E4}" type="presParOf" srcId="{AA6A1739-8FED-410C-B6B3-B114B00154EA}" destId="{EE66CE25-08BC-4E5C-ADDD-3C56346032F8}" srcOrd="2" destOrd="0" presId="urn:microsoft.com/office/officeart/2008/layout/LinedList"/>
    <dgm:cxn modelId="{EF133D32-CC7B-4A25-AB05-5646FBACD799}" type="presParOf" srcId="{AA6A1739-8FED-410C-B6B3-B114B00154EA}" destId="{78DF7A8F-CD21-49BB-99CC-278719A8E859}" srcOrd="3" destOrd="0" presId="urn:microsoft.com/office/officeart/2008/layout/LinedList"/>
    <dgm:cxn modelId="{36A9970D-DF3B-46AF-B39F-D7316FF3FE67}" type="presParOf" srcId="{78DF7A8F-CD21-49BB-99CC-278719A8E859}" destId="{CB353853-E19E-4999-A845-9DBB948AFC67}" srcOrd="0" destOrd="0" presId="urn:microsoft.com/office/officeart/2008/layout/LinedList"/>
    <dgm:cxn modelId="{4F55BC60-84A9-45D8-B139-DE1D15264D35}" type="presParOf" srcId="{78DF7A8F-CD21-49BB-99CC-278719A8E859}" destId="{1761721C-7AC8-4658-B297-0B700F0E5819}" srcOrd="1" destOrd="0" presId="urn:microsoft.com/office/officeart/2008/layout/LinedList"/>
    <dgm:cxn modelId="{A6A6504C-3C7F-47CB-B9D9-5171A556C5DF}" type="presParOf" srcId="{AA6A1739-8FED-410C-B6B3-B114B00154EA}" destId="{C5288C99-4CC5-4FE0-9A08-1A2277A187CB}" srcOrd="4" destOrd="0" presId="urn:microsoft.com/office/officeart/2008/layout/LinedList"/>
    <dgm:cxn modelId="{502690CA-8DC2-4185-A303-830A711BE323}" type="presParOf" srcId="{AA6A1739-8FED-410C-B6B3-B114B00154EA}" destId="{12A79FC6-DF48-4A59-BE54-EA906DB46112}" srcOrd="5" destOrd="0" presId="urn:microsoft.com/office/officeart/2008/layout/LinedList"/>
    <dgm:cxn modelId="{A04737EF-6805-44C6-85F4-261E303F416A}" type="presParOf" srcId="{12A79FC6-DF48-4A59-BE54-EA906DB46112}" destId="{B42FB57D-5E91-4E20-9F97-F4F3802F885D}" srcOrd="0" destOrd="0" presId="urn:microsoft.com/office/officeart/2008/layout/LinedList"/>
    <dgm:cxn modelId="{2259173E-6A18-4FDE-B2CC-98C07791895A}" type="presParOf" srcId="{12A79FC6-DF48-4A59-BE54-EA906DB46112}" destId="{CFCC3018-A06F-4C97-B800-D1B28D787EB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512B2D-6749-492C-8EBB-159DEA4954EC}" type="doc">
      <dgm:prSet loTypeId="urn:microsoft.com/office/officeart/2005/8/layout/arrow5" loCatId="relationship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A4EE248-CBEB-42C9-AF03-C96BD99FFC3C}">
      <dgm:prSet/>
      <dgm:spPr/>
      <dgm:t>
        <a:bodyPr/>
        <a:lstStyle/>
        <a:p>
          <a:r>
            <a:rPr lang="ko-KR"/>
            <a:t>강의 수강</a:t>
          </a:r>
          <a:endParaRPr lang="en-US"/>
        </a:p>
      </dgm:t>
    </dgm:pt>
    <dgm:pt modelId="{FEE83E54-15D6-4C06-8DC7-8BE6E29B7320}" type="parTrans" cxnId="{7C37E7C6-60EE-4984-8831-BE01128EF1B3}">
      <dgm:prSet/>
      <dgm:spPr/>
      <dgm:t>
        <a:bodyPr/>
        <a:lstStyle/>
        <a:p>
          <a:endParaRPr lang="en-US"/>
        </a:p>
      </dgm:t>
    </dgm:pt>
    <dgm:pt modelId="{8F302DAB-B698-43F4-817E-BD4A767A5FCD}" type="sibTrans" cxnId="{7C37E7C6-60EE-4984-8831-BE01128EF1B3}">
      <dgm:prSet/>
      <dgm:spPr/>
      <dgm:t>
        <a:bodyPr/>
        <a:lstStyle/>
        <a:p>
          <a:endParaRPr lang="en-US"/>
        </a:p>
      </dgm:t>
    </dgm:pt>
    <dgm:pt modelId="{0F1D5C4F-C246-40E7-9B4E-D97ECAEE30D9}">
      <dgm:prSet/>
      <dgm:spPr/>
      <dgm:t>
        <a:bodyPr/>
        <a:lstStyle/>
        <a:p>
          <a:r>
            <a:rPr lang="ko-KR"/>
            <a:t>강의 수강 인증</a:t>
          </a:r>
          <a:endParaRPr lang="en-US"/>
        </a:p>
      </dgm:t>
    </dgm:pt>
    <dgm:pt modelId="{5D5BAB9F-0BE5-4C52-AD0D-BD7E49E4903E}" type="parTrans" cxnId="{E0175AA4-2612-4F68-94D9-58A4D132694A}">
      <dgm:prSet/>
      <dgm:spPr/>
      <dgm:t>
        <a:bodyPr/>
        <a:lstStyle/>
        <a:p>
          <a:endParaRPr lang="en-US"/>
        </a:p>
      </dgm:t>
    </dgm:pt>
    <dgm:pt modelId="{C00E8408-B42E-4F5A-9E59-866EBC49437A}" type="sibTrans" cxnId="{E0175AA4-2612-4F68-94D9-58A4D132694A}">
      <dgm:prSet/>
      <dgm:spPr/>
      <dgm:t>
        <a:bodyPr/>
        <a:lstStyle/>
        <a:p>
          <a:endParaRPr lang="en-US"/>
        </a:p>
      </dgm:t>
    </dgm:pt>
    <dgm:pt modelId="{703A5D95-44F8-42EA-BEED-69EAA25705D9}">
      <dgm:prSet/>
      <dgm:spPr/>
      <dgm:t>
        <a:bodyPr/>
        <a:lstStyle/>
        <a:p>
          <a:r>
            <a:rPr lang="ko-KR"/>
            <a:t>강의 생성</a:t>
          </a:r>
          <a:endParaRPr lang="en-US"/>
        </a:p>
      </dgm:t>
    </dgm:pt>
    <dgm:pt modelId="{F5766BD1-E044-48CC-AAB6-AEE3CBAC048F}" type="parTrans" cxnId="{0CEA402A-2B5B-4DB9-9ADB-1023D757E8BB}">
      <dgm:prSet/>
      <dgm:spPr/>
      <dgm:t>
        <a:bodyPr/>
        <a:lstStyle/>
        <a:p>
          <a:endParaRPr lang="en-US"/>
        </a:p>
      </dgm:t>
    </dgm:pt>
    <dgm:pt modelId="{493BB669-6339-4CF6-B8B8-19DCCEA61AD9}" type="sibTrans" cxnId="{0CEA402A-2B5B-4DB9-9ADB-1023D757E8BB}">
      <dgm:prSet/>
      <dgm:spPr/>
      <dgm:t>
        <a:bodyPr/>
        <a:lstStyle/>
        <a:p>
          <a:endParaRPr lang="en-US"/>
        </a:p>
      </dgm:t>
    </dgm:pt>
    <dgm:pt modelId="{DFEF969E-026E-40A2-B2C2-941F9DF795FC}" type="pres">
      <dgm:prSet presAssocID="{CB512B2D-6749-492C-8EBB-159DEA4954EC}" presName="diagram" presStyleCnt="0">
        <dgm:presLayoutVars>
          <dgm:dir/>
          <dgm:resizeHandles val="exact"/>
        </dgm:presLayoutVars>
      </dgm:prSet>
      <dgm:spPr/>
    </dgm:pt>
    <dgm:pt modelId="{F32B02C9-CB20-4F8B-AFA3-D5B95AE54CD7}" type="pres">
      <dgm:prSet presAssocID="{1A4EE248-CBEB-42C9-AF03-C96BD99FFC3C}" presName="arrow" presStyleLbl="node1" presStyleIdx="0" presStyleCnt="3">
        <dgm:presLayoutVars>
          <dgm:bulletEnabled val="1"/>
        </dgm:presLayoutVars>
      </dgm:prSet>
      <dgm:spPr/>
    </dgm:pt>
    <dgm:pt modelId="{EACA7DEF-E76A-4118-ABD3-EC5254853B00}" type="pres">
      <dgm:prSet presAssocID="{0F1D5C4F-C246-40E7-9B4E-D97ECAEE30D9}" presName="arrow" presStyleLbl="node1" presStyleIdx="1" presStyleCnt="3">
        <dgm:presLayoutVars>
          <dgm:bulletEnabled val="1"/>
        </dgm:presLayoutVars>
      </dgm:prSet>
      <dgm:spPr/>
    </dgm:pt>
    <dgm:pt modelId="{15D8D530-8CC0-4FD6-A91D-D0C0CFCDB691}" type="pres">
      <dgm:prSet presAssocID="{703A5D95-44F8-42EA-BEED-69EAA25705D9}" presName="arrow" presStyleLbl="node1" presStyleIdx="2" presStyleCnt="3">
        <dgm:presLayoutVars>
          <dgm:bulletEnabled val="1"/>
        </dgm:presLayoutVars>
      </dgm:prSet>
      <dgm:spPr/>
    </dgm:pt>
  </dgm:ptLst>
  <dgm:cxnLst>
    <dgm:cxn modelId="{0CEA402A-2B5B-4DB9-9ADB-1023D757E8BB}" srcId="{CB512B2D-6749-492C-8EBB-159DEA4954EC}" destId="{703A5D95-44F8-42EA-BEED-69EAA25705D9}" srcOrd="2" destOrd="0" parTransId="{F5766BD1-E044-48CC-AAB6-AEE3CBAC048F}" sibTransId="{493BB669-6339-4CF6-B8B8-19DCCEA61AD9}"/>
    <dgm:cxn modelId="{0CB3DC37-4FA6-41B5-92AB-0D48D0C53920}" type="presOf" srcId="{1A4EE248-CBEB-42C9-AF03-C96BD99FFC3C}" destId="{F32B02C9-CB20-4F8B-AFA3-D5B95AE54CD7}" srcOrd="0" destOrd="0" presId="urn:microsoft.com/office/officeart/2005/8/layout/arrow5"/>
    <dgm:cxn modelId="{EFB89E9A-7C5D-4A57-B1F4-B1215DAEF073}" type="presOf" srcId="{CB512B2D-6749-492C-8EBB-159DEA4954EC}" destId="{DFEF969E-026E-40A2-B2C2-941F9DF795FC}" srcOrd="0" destOrd="0" presId="urn:microsoft.com/office/officeart/2005/8/layout/arrow5"/>
    <dgm:cxn modelId="{E0175AA4-2612-4F68-94D9-58A4D132694A}" srcId="{CB512B2D-6749-492C-8EBB-159DEA4954EC}" destId="{0F1D5C4F-C246-40E7-9B4E-D97ECAEE30D9}" srcOrd="1" destOrd="0" parTransId="{5D5BAB9F-0BE5-4C52-AD0D-BD7E49E4903E}" sibTransId="{C00E8408-B42E-4F5A-9E59-866EBC49437A}"/>
    <dgm:cxn modelId="{D27342B7-A4AF-4184-A3B4-C989D1EA5742}" type="presOf" srcId="{0F1D5C4F-C246-40E7-9B4E-D97ECAEE30D9}" destId="{EACA7DEF-E76A-4118-ABD3-EC5254853B00}" srcOrd="0" destOrd="0" presId="urn:microsoft.com/office/officeart/2005/8/layout/arrow5"/>
    <dgm:cxn modelId="{7C37E7C6-60EE-4984-8831-BE01128EF1B3}" srcId="{CB512B2D-6749-492C-8EBB-159DEA4954EC}" destId="{1A4EE248-CBEB-42C9-AF03-C96BD99FFC3C}" srcOrd="0" destOrd="0" parTransId="{FEE83E54-15D6-4C06-8DC7-8BE6E29B7320}" sibTransId="{8F302DAB-B698-43F4-817E-BD4A767A5FCD}"/>
    <dgm:cxn modelId="{4C0D82D1-AAE5-4944-9DE7-94F04B029050}" type="presOf" srcId="{703A5D95-44F8-42EA-BEED-69EAA25705D9}" destId="{15D8D530-8CC0-4FD6-A91D-D0C0CFCDB691}" srcOrd="0" destOrd="0" presId="urn:microsoft.com/office/officeart/2005/8/layout/arrow5"/>
    <dgm:cxn modelId="{F352C858-B1D0-4801-A5F3-6155C0B7E8D2}" type="presParOf" srcId="{DFEF969E-026E-40A2-B2C2-941F9DF795FC}" destId="{F32B02C9-CB20-4F8B-AFA3-D5B95AE54CD7}" srcOrd="0" destOrd="0" presId="urn:microsoft.com/office/officeart/2005/8/layout/arrow5"/>
    <dgm:cxn modelId="{CA2EFCF5-66ED-44B0-908A-D7E01ECFAF9F}" type="presParOf" srcId="{DFEF969E-026E-40A2-B2C2-941F9DF795FC}" destId="{EACA7DEF-E76A-4118-ABD3-EC5254853B00}" srcOrd="1" destOrd="0" presId="urn:microsoft.com/office/officeart/2005/8/layout/arrow5"/>
    <dgm:cxn modelId="{82286D45-3513-4DE2-8748-F33AF828DE8F}" type="presParOf" srcId="{DFEF969E-026E-40A2-B2C2-941F9DF795FC}" destId="{15D8D530-8CC0-4FD6-A91D-D0C0CFCDB691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98391-553C-4662-9886-98A47F8B8B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569F891-091F-42E3-A374-35D6D76FE78A}">
      <dgm:prSet/>
      <dgm:spPr/>
      <dgm:t>
        <a:bodyPr/>
        <a:lstStyle/>
        <a:p>
          <a:r>
            <a:rPr lang="ko-KR" dirty="0" err="1"/>
            <a:t>트러플은</a:t>
          </a:r>
          <a:r>
            <a:rPr lang="ko-KR" dirty="0"/>
            <a:t> 이더리움 가상 머신을 사용하는 블록체인을 위한 개발 환경을 제공</a:t>
          </a:r>
          <a:endParaRPr lang="en-US" dirty="0"/>
        </a:p>
      </dgm:t>
    </dgm:pt>
    <dgm:pt modelId="{5B7404BA-5283-4E20-8133-E5811F2D5F3D}" type="parTrans" cxnId="{426E9E36-2B13-458C-A2AB-3C3557E31A55}">
      <dgm:prSet/>
      <dgm:spPr/>
      <dgm:t>
        <a:bodyPr/>
        <a:lstStyle/>
        <a:p>
          <a:endParaRPr lang="en-US"/>
        </a:p>
      </dgm:t>
    </dgm:pt>
    <dgm:pt modelId="{3621C022-7F30-4E89-849C-37CB5EB26FA3}" type="sibTrans" cxnId="{426E9E36-2B13-458C-A2AB-3C3557E31A55}">
      <dgm:prSet/>
      <dgm:spPr/>
      <dgm:t>
        <a:bodyPr/>
        <a:lstStyle/>
        <a:p>
          <a:endParaRPr lang="en-US"/>
        </a:p>
      </dgm:t>
    </dgm:pt>
    <dgm:pt modelId="{060CA06B-1D57-4735-BC7F-C85582D4E6AB}">
      <dgm:prSet/>
      <dgm:spPr/>
      <dgm:t>
        <a:bodyPr/>
        <a:lstStyle/>
        <a:p>
          <a:r>
            <a:rPr lang="ko-KR" dirty="0" err="1"/>
            <a:t>트러플로</a:t>
          </a:r>
          <a:r>
            <a:rPr lang="ko-KR" dirty="0"/>
            <a:t> 작성한 스마트 컨트랙트 코드를 컴파일</a:t>
          </a:r>
          <a:r>
            <a:rPr lang="en-US" dirty="0"/>
            <a:t>, </a:t>
          </a:r>
          <a:r>
            <a:rPr lang="ko-KR" dirty="0"/>
            <a:t>배포</a:t>
          </a:r>
          <a:r>
            <a:rPr lang="en-US" dirty="0"/>
            <a:t>, </a:t>
          </a:r>
          <a:r>
            <a:rPr lang="ko-KR" dirty="0"/>
            <a:t>마이그레이션</a:t>
          </a:r>
          <a:r>
            <a:rPr lang="en-US" dirty="0"/>
            <a:t> </a:t>
          </a:r>
          <a:r>
            <a:rPr lang="ko-KR" dirty="0"/>
            <a:t>가능</a:t>
          </a:r>
          <a:endParaRPr lang="en-US" dirty="0"/>
        </a:p>
      </dgm:t>
    </dgm:pt>
    <dgm:pt modelId="{1F06DEFC-463C-4247-8289-EF6FD760D437}" type="parTrans" cxnId="{93E708AC-A13C-4649-96F0-83CCFFEE196F}">
      <dgm:prSet/>
      <dgm:spPr/>
      <dgm:t>
        <a:bodyPr/>
        <a:lstStyle/>
        <a:p>
          <a:endParaRPr lang="en-US"/>
        </a:p>
      </dgm:t>
    </dgm:pt>
    <dgm:pt modelId="{1A740678-B0BA-4D5A-882A-01147F8FB7AE}" type="sibTrans" cxnId="{93E708AC-A13C-4649-96F0-83CCFFEE196F}">
      <dgm:prSet/>
      <dgm:spPr/>
      <dgm:t>
        <a:bodyPr/>
        <a:lstStyle/>
        <a:p>
          <a:endParaRPr lang="en-US"/>
        </a:p>
      </dgm:t>
    </dgm:pt>
    <dgm:pt modelId="{FFE866BE-8FF5-41E0-8870-73708923D56A}">
      <dgm:prSet/>
      <dgm:spPr/>
      <dgm:t>
        <a:bodyPr/>
        <a:lstStyle/>
        <a:p>
          <a:r>
            <a:rPr lang="ko-KR" dirty="0" err="1"/>
            <a:t>가나슈는</a:t>
          </a:r>
          <a:r>
            <a:rPr lang="ko-KR" dirty="0"/>
            <a:t> 개발용 개인 블록체인으로 스마트 컨트랙트 배포</a:t>
          </a:r>
          <a:r>
            <a:rPr lang="en-US" dirty="0"/>
            <a:t>, </a:t>
          </a:r>
          <a:r>
            <a:rPr lang="ko-KR" dirty="0"/>
            <a:t>테스트 가능</a:t>
          </a:r>
          <a:endParaRPr lang="en-US" dirty="0"/>
        </a:p>
      </dgm:t>
    </dgm:pt>
    <dgm:pt modelId="{AF211C43-B609-4AE4-B60F-223C1D4CD078}" type="parTrans" cxnId="{57E67F91-DAF2-4304-86E8-72E8EB3317A1}">
      <dgm:prSet/>
      <dgm:spPr/>
      <dgm:t>
        <a:bodyPr/>
        <a:lstStyle/>
        <a:p>
          <a:endParaRPr lang="en-US"/>
        </a:p>
      </dgm:t>
    </dgm:pt>
    <dgm:pt modelId="{5FD79F5C-E5DF-47AB-A785-1AF96D728285}" type="sibTrans" cxnId="{57E67F91-DAF2-4304-86E8-72E8EB3317A1}">
      <dgm:prSet/>
      <dgm:spPr/>
      <dgm:t>
        <a:bodyPr/>
        <a:lstStyle/>
        <a:p>
          <a:endParaRPr lang="en-US"/>
        </a:p>
      </dgm:t>
    </dgm:pt>
    <dgm:pt modelId="{962ACC0D-0426-45E8-91B7-F5B08D449306}">
      <dgm:prSet/>
      <dgm:spPr/>
      <dgm:t>
        <a:bodyPr/>
        <a:lstStyle/>
        <a:p>
          <a:r>
            <a:rPr lang="ko-KR" dirty="0" err="1"/>
            <a:t>트러플은</a:t>
          </a:r>
          <a:r>
            <a:rPr lang="ko-KR" dirty="0"/>
            <a:t> </a:t>
          </a:r>
          <a:r>
            <a:rPr lang="ko-KR" dirty="0" err="1"/>
            <a:t>가나슈를</a:t>
          </a:r>
          <a:r>
            <a:rPr lang="ko-KR" dirty="0"/>
            <a:t> 통한 테스트를 지원</a:t>
          </a:r>
          <a:r>
            <a:rPr lang="en-US" dirty="0"/>
            <a:t>, </a:t>
          </a:r>
          <a:r>
            <a:rPr lang="ko-KR" dirty="0"/>
            <a:t>로컬 환경에서 자유롭게 작성한 컨트랙트 배포 및 테스트 가능</a:t>
          </a:r>
          <a:endParaRPr lang="en-US" dirty="0"/>
        </a:p>
      </dgm:t>
    </dgm:pt>
    <dgm:pt modelId="{5E0A203C-4540-4648-98E8-B4B3465EFF31}" type="parTrans" cxnId="{02B7C036-A991-4B32-A826-2904FCB6B57D}">
      <dgm:prSet/>
      <dgm:spPr/>
      <dgm:t>
        <a:bodyPr/>
        <a:lstStyle/>
        <a:p>
          <a:endParaRPr lang="en-US"/>
        </a:p>
      </dgm:t>
    </dgm:pt>
    <dgm:pt modelId="{7935EF43-E07F-49A3-B7C0-FE753E844D80}" type="sibTrans" cxnId="{02B7C036-A991-4B32-A826-2904FCB6B57D}">
      <dgm:prSet/>
      <dgm:spPr/>
      <dgm:t>
        <a:bodyPr/>
        <a:lstStyle/>
        <a:p>
          <a:endParaRPr lang="en-US"/>
        </a:p>
      </dgm:t>
    </dgm:pt>
    <dgm:pt modelId="{957010A9-70B7-4283-B7B8-7D0DACF5C7DE}" type="pres">
      <dgm:prSet presAssocID="{B0398391-553C-4662-9886-98A47F8B8B37}" presName="linear" presStyleCnt="0">
        <dgm:presLayoutVars>
          <dgm:animLvl val="lvl"/>
          <dgm:resizeHandles val="exact"/>
        </dgm:presLayoutVars>
      </dgm:prSet>
      <dgm:spPr/>
    </dgm:pt>
    <dgm:pt modelId="{E251BA90-D41E-4E56-8FB9-9AADEB9FA3F0}" type="pres">
      <dgm:prSet presAssocID="{6569F891-091F-42E3-A374-35D6D76FE78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374A000-D556-4AD5-A9EB-D7B20E68873B}" type="pres">
      <dgm:prSet presAssocID="{3621C022-7F30-4E89-849C-37CB5EB26FA3}" presName="spacer" presStyleCnt="0"/>
      <dgm:spPr/>
    </dgm:pt>
    <dgm:pt modelId="{B32915AC-0E4B-47D0-BB5F-08E54003EC09}" type="pres">
      <dgm:prSet presAssocID="{060CA06B-1D57-4735-BC7F-C85582D4E6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EE3C2AA-E478-4E98-9BCD-5B5608F09C12}" type="pres">
      <dgm:prSet presAssocID="{1A740678-B0BA-4D5A-882A-01147F8FB7AE}" presName="spacer" presStyleCnt="0"/>
      <dgm:spPr/>
    </dgm:pt>
    <dgm:pt modelId="{AEC88BEC-2501-4476-A631-E6AF2E905DD3}" type="pres">
      <dgm:prSet presAssocID="{FFE866BE-8FF5-41E0-8870-73708923D5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F95437-1674-4BD2-BCCA-1575492854C4}" type="pres">
      <dgm:prSet presAssocID="{5FD79F5C-E5DF-47AB-A785-1AF96D728285}" presName="spacer" presStyleCnt="0"/>
      <dgm:spPr/>
    </dgm:pt>
    <dgm:pt modelId="{0B608902-2007-420E-B119-EA4D6DD3ABDC}" type="pres">
      <dgm:prSet presAssocID="{962ACC0D-0426-45E8-91B7-F5B08D4493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5D07324-EF3F-4AD5-85C2-01261C86B276}" type="presOf" srcId="{6569F891-091F-42E3-A374-35D6D76FE78A}" destId="{E251BA90-D41E-4E56-8FB9-9AADEB9FA3F0}" srcOrd="0" destOrd="0" presId="urn:microsoft.com/office/officeart/2005/8/layout/vList2"/>
    <dgm:cxn modelId="{426E9E36-2B13-458C-A2AB-3C3557E31A55}" srcId="{B0398391-553C-4662-9886-98A47F8B8B37}" destId="{6569F891-091F-42E3-A374-35D6D76FE78A}" srcOrd="0" destOrd="0" parTransId="{5B7404BA-5283-4E20-8133-E5811F2D5F3D}" sibTransId="{3621C022-7F30-4E89-849C-37CB5EB26FA3}"/>
    <dgm:cxn modelId="{02B7C036-A991-4B32-A826-2904FCB6B57D}" srcId="{B0398391-553C-4662-9886-98A47F8B8B37}" destId="{962ACC0D-0426-45E8-91B7-F5B08D449306}" srcOrd="3" destOrd="0" parTransId="{5E0A203C-4540-4648-98E8-B4B3465EFF31}" sibTransId="{7935EF43-E07F-49A3-B7C0-FE753E844D80}"/>
    <dgm:cxn modelId="{CF76307B-1968-49C7-977C-B467055A797C}" type="presOf" srcId="{FFE866BE-8FF5-41E0-8870-73708923D56A}" destId="{AEC88BEC-2501-4476-A631-E6AF2E905DD3}" srcOrd="0" destOrd="0" presId="urn:microsoft.com/office/officeart/2005/8/layout/vList2"/>
    <dgm:cxn modelId="{57E67F91-DAF2-4304-86E8-72E8EB3317A1}" srcId="{B0398391-553C-4662-9886-98A47F8B8B37}" destId="{FFE866BE-8FF5-41E0-8870-73708923D56A}" srcOrd="2" destOrd="0" parTransId="{AF211C43-B609-4AE4-B60F-223C1D4CD078}" sibTransId="{5FD79F5C-E5DF-47AB-A785-1AF96D728285}"/>
    <dgm:cxn modelId="{93E708AC-A13C-4649-96F0-83CCFFEE196F}" srcId="{B0398391-553C-4662-9886-98A47F8B8B37}" destId="{060CA06B-1D57-4735-BC7F-C85582D4E6AB}" srcOrd="1" destOrd="0" parTransId="{1F06DEFC-463C-4247-8289-EF6FD760D437}" sibTransId="{1A740678-B0BA-4D5A-882A-01147F8FB7AE}"/>
    <dgm:cxn modelId="{57E79CAF-F10E-4FB1-A9E0-5B67B9ED3BE4}" type="presOf" srcId="{060CA06B-1D57-4735-BC7F-C85582D4E6AB}" destId="{B32915AC-0E4B-47D0-BB5F-08E54003EC09}" srcOrd="0" destOrd="0" presId="urn:microsoft.com/office/officeart/2005/8/layout/vList2"/>
    <dgm:cxn modelId="{ADC459F5-3A85-4DBB-B6C3-044CA57E6C24}" type="presOf" srcId="{962ACC0D-0426-45E8-91B7-F5B08D449306}" destId="{0B608902-2007-420E-B119-EA4D6DD3ABDC}" srcOrd="0" destOrd="0" presId="urn:microsoft.com/office/officeart/2005/8/layout/vList2"/>
    <dgm:cxn modelId="{FA1227FE-ECB1-4607-8F44-4B0919BD52C9}" type="presOf" srcId="{B0398391-553C-4662-9886-98A47F8B8B37}" destId="{957010A9-70B7-4283-B7B8-7D0DACF5C7DE}" srcOrd="0" destOrd="0" presId="urn:microsoft.com/office/officeart/2005/8/layout/vList2"/>
    <dgm:cxn modelId="{A4FD056D-59AF-4E81-80E0-EFBFF491160F}" type="presParOf" srcId="{957010A9-70B7-4283-B7B8-7D0DACF5C7DE}" destId="{E251BA90-D41E-4E56-8FB9-9AADEB9FA3F0}" srcOrd="0" destOrd="0" presId="urn:microsoft.com/office/officeart/2005/8/layout/vList2"/>
    <dgm:cxn modelId="{B0C6BB2C-5899-4A8A-8E09-10C7ABC05447}" type="presParOf" srcId="{957010A9-70B7-4283-B7B8-7D0DACF5C7DE}" destId="{1374A000-D556-4AD5-A9EB-D7B20E68873B}" srcOrd="1" destOrd="0" presId="urn:microsoft.com/office/officeart/2005/8/layout/vList2"/>
    <dgm:cxn modelId="{A91753DD-7543-4F02-85D6-0E74FD3ECCE8}" type="presParOf" srcId="{957010A9-70B7-4283-B7B8-7D0DACF5C7DE}" destId="{B32915AC-0E4B-47D0-BB5F-08E54003EC09}" srcOrd="2" destOrd="0" presId="urn:microsoft.com/office/officeart/2005/8/layout/vList2"/>
    <dgm:cxn modelId="{1702813C-80FD-49D8-ABE9-8487454B7361}" type="presParOf" srcId="{957010A9-70B7-4283-B7B8-7D0DACF5C7DE}" destId="{2EE3C2AA-E478-4E98-9BCD-5B5608F09C12}" srcOrd="3" destOrd="0" presId="urn:microsoft.com/office/officeart/2005/8/layout/vList2"/>
    <dgm:cxn modelId="{D3687567-ABFF-41A0-A43B-843E16D81785}" type="presParOf" srcId="{957010A9-70B7-4283-B7B8-7D0DACF5C7DE}" destId="{AEC88BEC-2501-4476-A631-E6AF2E905DD3}" srcOrd="4" destOrd="0" presId="urn:microsoft.com/office/officeart/2005/8/layout/vList2"/>
    <dgm:cxn modelId="{F46E1BEE-457D-4CF5-A744-F19E0DE2677C}" type="presParOf" srcId="{957010A9-70B7-4283-B7B8-7D0DACF5C7DE}" destId="{4BF95437-1674-4BD2-BCCA-1575492854C4}" srcOrd="5" destOrd="0" presId="urn:microsoft.com/office/officeart/2005/8/layout/vList2"/>
    <dgm:cxn modelId="{E0F99700-4F1F-4AF7-ADB0-4125005EEFC4}" type="presParOf" srcId="{957010A9-70B7-4283-B7B8-7D0DACF5C7DE}" destId="{0B608902-2007-420E-B119-EA4D6DD3AB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00ED89-CA39-4869-B0B4-A427FC903CF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E696884-BA3B-4CED-A075-6F7E26C6A778}">
      <dgm:prSet/>
      <dgm:spPr/>
      <dgm:t>
        <a:bodyPr/>
        <a:lstStyle/>
        <a:p>
          <a:r>
            <a:rPr lang="ko-KR"/>
            <a:t>강의 수강</a:t>
          </a:r>
          <a:endParaRPr lang="en-US"/>
        </a:p>
      </dgm:t>
    </dgm:pt>
    <dgm:pt modelId="{288C0A83-400B-4B82-9A0B-D6C45B391CD6}" type="parTrans" cxnId="{4B455B72-57FB-42FD-9E14-C739C802BF5A}">
      <dgm:prSet/>
      <dgm:spPr/>
      <dgm:t>
        <a:bodyPr/>
        <a:lstStyle/>
        <a:p>
          <a:endParaRPr lang="en-US"/>
        </a:p>
      </dgm:t>
    </dgm:pt>
    <dgm:pt modelId="{425A00F8-EFAB-404A-9E71-B935848880E0}" type="sibTrans" cxnId="{4B455B72-57FB-42FD-9E14-C739C802BF5A}">
      <dgm:prSet/>
      <dgm:spPr/>
      <dgm:t>
        <a:bodyPr/>
        <a:lstStyle/>
        <a:p>
          <a:endParaRPr lang="en-US"/>
        </a:p>
      </dgm:t>
    </dgm:pt>
    <dgm:pt modelId="{5B3DE1BE-E87D-482C-9DA9-407017013C29}">
      <dgm:prSet/>
      <dgm:spPr/>
      <dgm:t>
        <a:bodyPr/>
        <a:lstStyle/>
        <a:p>
          <a:r>
            <a:rPr lang="ko-KR"/>
            <a:t>학습 과정 블록체인에 저장</a:t>
          </a:r>
          <a:endParaRPr lang="en-US"/>
        </a:p>
      </dgm:t>
    </dgm:pt>
    <dgm:pt modelId="{BD3BF101-91E2-4234-A827-A6D9ADE13144}" type="parTrans" cxnId="{9365DFF6-F273-4B67-A4CD-896E1BEC8447}">
      <dgm:prSet/>
      <dgm:spPr/>
      <dgm:t>
        <a:bodyPr/>
        <a:lstStyle/>
        <a:p>
          <a:endParaRPr lang="en-US"/>
        </a:p>
      </dgm:t>
    </dgm:pt>
    <dgm:pt modelId="{5DF678B6-31F6-489A-B812-7A0867061F7C}" type="sibTrans" cxnId="{9365DFF6-F273-4B67-A4CD-896E1BEC8447}">
      <dgm:prSet/>
      <dgm:spPr/>
      <dgm:t>
        <a:bodyPr/>
        <a:lstStyle/>
        <a:p>
          <a:endParaRPr lang="en-US"/>
        </a:p>
      </dgm:t>
    </dgm:pt>
    <dgm:pt modelId="{877749A5-3B68-4069-9FE5-5FD6FE388A8B}">
      <dgm:prSet/>
      <dgm:spPr/>
      <dgm:t>
        <a:bodyPr/>
        <a:lstStyle/>
        <a:p>
          <a:r>
            <a:rPr lang="ko-KR"/>
            <a:t>증명서 자동 발급</a:t>
          </a:r>
          <a:endParaRPr lang="en-US"/>
        </a:p>
      </dgm:t>
    </dgm:pt>
    <dgm:pt modelId="{780BB8C3-0573-4960-9B45-B21A3C893853}" type="parTrans" cxnId="{35721E51-5AA1-4D13-9077-74C8CDF61150}">
      <dgm:prSet/>
      <dgm:spPr/>
      <dgm:t>
        <a:bodyPr/>
        <a:lstStyle/>
        <a:p>
          <a:endParaRPr lang="en-US"/>
        </a:p>
      </dgm:t>
    </dgm:pt>
    <dgm:pt modelId="{19475325-DBFC-4BE2-A154-6BE0BB26E49B}" type="sibTrans" cxnId="{35721E51-5AA1-4D13-9077-74C8CDF61150}">
      <dgm:prSet/>
      <dgm:spPr/>
      <dgm:t>
        <a:bodyPr/>
        <a:lstStyle/>
        <a:p>
          <a:endParaRPr lang="en-US"/>
        </a:p>
      </dgm:t>
    </dgm:pt>
    <dgm:pt modelId="{8E07DDD8-4E66-417C-A421-34A25E21D89D}">
      <dgm:prSet/>
      <dgm:spPr/>
      <dgm:t>
        <a:bodyPr/>
        <a:lstStyle/>
        <a:p>
          <a:r>
            <a:rPr lang="en-US"/>
            <a:t>QR </a:t>
          </a:r>
          <a:r>
            <a:rPr lang="ko-KR"/>
            <a:t>코드로 증명서 조회</a:t>
          </a:r>
          <a:endParaRPr lang="en-US"/>
        </a:p>
      </dgm:t>
    </dgm:pt>
    <dgm:pt modelId="{6441B921-825F-448B-A2DA-B4CCA6F3383C}" type="parTrans" cxnId="{90C72941-A22A-4D7A-8B81-8F2F99EAC626}">
      <dgm:prSet/>
      <dgm:spPr/>
      <dgm:t>
        <a:bodyPr/>
        <a:lstStyle/>
        <a:p>
          <a:endParaRPr lang="en-US"/>
        </a:p>
      </dgm:t>
    </dgm:pt>
    <dgm:pt modelId="{10D99A68-D956-4DD1-B623-194997AD3C7A}" type="sibTrans" cxnId="{90C72941-A22A-4D7A-8B81-8F2F99EAC626}">
      <dgm:prSet/>
      <dgm:spPr/>
      <dgm:t>
        <a:bodyPr/>
        <a:lstStyle/>
        <a:p>
          <a:endParaRPr lang="en-US"/>
        </a:p>
      </dgm:t>
    </dgm:pt>
    <dgm:pt modelId="{B73E38FB-55E2-472D-BE57-E0624576F3C1}" type="pres">
      <dgm:prSet presAssocID="{5F00ED89-CA39-4869-B0B4-A427FC903CF1}" presName="Name0" presStyleCnt="0">
        <dgm:presLayoutVars>
          <dgm:dir/>
          <dgm:resizeHandles val="exact"/>
        </dgm:presLayoutVars>
      </dgm:prSet>
      <dgm:spPr/>
    </dgm:pt>
    <dgm:pt modelId="{94CAD4D1-D96F-4896-83DB-E02CB0A1E353}" type="pres">
      <dgm:prSet presAssocID="{7E696884-BA3B-4CED-A075-6F7E26C6A778}" presName="node" presStyleLbl="node1" presStyleIdx="0" presStyleCnt="4">
        <dgm:presLayoutVars>
          <dgm:bulletEnabled val="1"/>
        </dgm:presLayoutVars>
      </dgm:prSet>
      <dgm:spPr/>
    </dgm:pt>
    <dgm:pt modelId="{8810D561-2F3F-4FFC-9685-7E0EFEFCCACB}" type="pres">
      <dgm:prSet presAssocID="{425A00F8-EFAB-404A-9E71-B935848880E0}" presName="sibTrans" presStyleLbl="sibTrans2D1" presStyleIdx="0" presStyleCnt="3"/>
      <dgm:spPr/>
    </dgm:pt>
    <dgm:pt modelId="{AB62DE42-4E85-43E3-88EB-0121DBF37279}" type="pres">
      <dgm:prSet presAssocID="{425A00F8-EFAB-404A-9E71-B935848880E0}" presName="connectorText" presStyleLbl="sibTrans2D1" presStyleIdx="0" presStyleCnt="3"/>
      <dgm:spPr/>
    </dgm:pt>
    <dgm:pt modelId="{C77FD5EF-5966-4999-854C-51C5875943C7}" type="pres">
      <dgm:prSet presAssocID="{5B3DE1BE-E87D-482C-9DA9-407017013C29}" presName="node" presStyleLbl="node1" presStyleIdx="1" presStyleCnt="4">
        <dgm:presLayoutVars>
          <dgm:bulletEnabled val="1"/>
        </dgm:presLayoutVars>
      </dgm:prSet>
      <dgm:spPr/>
    </dgm:pt>
    <dgm:pt modelId="{7E9378A8-56CD-46D8-A2E6-81C786A69650}" type="pres">
      <dgm:prSet presAssocID="{5DF678B6-31F6-489A-B812-7A0867061F7C}" presName="sibTrans" presStyleLbl="sibTrans2D1" presStyleIdx="1" presStyleCnt="3"/>
      <dgm:spPr/>
    </dgm:pt>
    <dgm:pt modelId="{1AA710EE-AF93-4294-8206-92162C1AB018}" type="pres">
      <dgm:prSet presAssocID="{5DF678B6-31F6-489A-B812-7A0867061F7C}" presName="connectorText" presStyleLbl="sibTrans2D1" presStyleIdx="1" presStyleCnt="3"/>
      <dgm:spPr/>
    </dgm:pt>
    <dgm:pt modelId="{E378ED1B-CA24-46D9-B62B-DC561E94AB4F}" type="pres">
      <dgm:prSet presAssocID="{877749A5-3B68-4069-9FE5-5FD6FE388A8B}" presName="node" presStyleLbl="node1" presStyleIdx="2" presStyleCnt="4">
        <dgm:presLayoutVars>
          <dgm:bulletEnabled val="1"/>
        </dgm:presLayoutVars>
      </dgm:prSet>
      <dgm:spPr/>
    </dgm:pt>
    <dgm:pt modelId="{29F344AD-6780-461D-A70F-71B44D965758}" type="pres">
      <dgm:prSet presAssocID="{19475325-DBFC-4BE2-A154-6BE0BB26E49B}" presName="sibTrans" presStyleLbl="sibTrans2D1" presStyleIdx="2" presStyleCnt="3"/>
      <dgm:spPr/>
    </dgm:pt>
    <dgm:pt modelId="{D6664420-1492-4713-AF87-6351A7FFF8A0}" type="pres">
      <dgm:prSet presAssocID="{19475325-DBFC-4BE2-A154-6BE0BB26E49B}" presName="connectorText" presStyleLbl="sibTrans2D1" presStyleIdx="2" presStyleCnt="3"/>
      <dgm:spPr/>
    </dgm:pt>
    <dgm:pt modelId="{4741D8D8-B490-4C53-916D-5BFED4D57051}" type="pres">
      <dgm:prSet presAssocID="{8E07DDD8-4E66-417C-A421-34A25E21D89D}" presName="node" presStyleLbl="node1" presStyleIdx="3" presStyleCnt="4">
        <dgm:presLayoutVars>
          <dgm:bulletEnabled val="1"/>
        </dgm:presLayoutVars>
      </dgm:prSet>
      <dgm:spPr/>
    </dgm:pt>
  </dgm:ptLst>
  <dgm:cxnLst>
    <dgm:cxn modelId="{17C0290B-619E-4E6F-8882-C55959109FAA}" type="presOf" srcId="{8E07DDD8-4E66-417C-A421-34A25E21D89D}" destId="{4741D8D8-B490-4C53-916D-5BFED4D57051}" srcOrd="0" destOrd="0" presId="urn:microsoft.com/office/officeart/2005/8/layout/process1"/>
    <dgm:cxn modelId="{65F0E532-BBD3-4C5F-AAE7-49E7477BE2A3}" type="presOf" srcId="{877749A5-3B68-4069-9FE5-5FD6FE388A8B}" destId="{E378ED1B-CA24-46D9-B62B-DC561E94AB4F}" srcOrd="0" destOrd="0" presId="urn:microsoft.com/office/officeart/2005/8/layout/process1"/>
    <dgm:cxn modelId="{90C72941-A22A-4D7A-8B81-8F2F99EAC626}" srcId="{5F00ED89-CA39-4869-B0B4-A427FC903CF1}" destId="{8E07DDD8-4E66-417C-A421-34A25E21D89D}" srcOrd="3" destOrd="0" parTransId="{6441B921-825F-448B-A2DA-B4CCA6F3383C}" sibTransId="{10D99A68-D956-4DD1-B623-194997AD3C7A}"/>
    <dgm:cxn modelId="{0C4A1E70-441E-4FF4-96E0-7BABB98D7C12}" type="presOf" srcId="{425A00F8-EFAB-404A-9E71-B935848880E0}" destId="{8810D561-2F3F-4FFC-9685-7E0EFEFCCACB}" srcOrd="0" destOrd="0" presId="urn:microsoft.com/office/officeart/2005/8/layout/process1"/>
    <dgm:cxn modelId="{35721E51-5AA1-4D13-9077-74C8CDF61150}" srcId="{5F00ED89-CA39-4869-B0B4-A427FC903CF1}" destId="{877749A5-3B68-4069-9FE5-5FD6FE388A8B}" srcOrd="2" destOrd="0" parTransId="{780BB8C3-0573-4960-9B45-B21A3C893853}" sibTransId="{19475325-DBFC-4BE2-A154-6BE0BB26E49B}"/>
    <dgm:cxn modelId="{4B455B72-57FB-42FD-9E14-C739C802BF5A}" srcId="{5F00ED89-CA39-4869-B0B4-A427FC903CF1}" destId="{7E696884-BA3B-4CED-A075-6F7E26C6A778}" srcOrd="0" destOrd="0" parTransId="{288C0A83-400B-4B82-9A0B-D6C45B391CD6}" sibTransId="{425A00F8-EFAB-404A-9E71-B935848880E0}"/>
    <dgm:cxn modelId="{88A2149B-E35F-448C-85BB-441EB3EA8637}" type="presOf" srcId="{5B3DE1BE-E87D-482C-9DA9-407017013C29}" destId="{C77FD5EF-5966-4999-854C-51C5875943C7}" srcOrd="0" destOrd="0" presId="urn:microsoft.com/office/officeart/2005/8/layout/process1"/>
    <dgm:cxn modelId="{8D0DE29C-6B0B-4F35-8CE3-58F04E298F2C}" type="presOf" srcId="{425A00F8-EFAB-404A-9E71-B935848880E0}" destId="{AB62DE42-4E85-43E3-88EB-0121DBF37279}" srcOrd="1" destOrd="0" presId="urn:microsoft.com/office/officeart/2005/8/layout/process1"/>
    <dgm:cxn modelId="{AC29FDB8-665C-4366-8E1E-AB757E40A682}" type="presOf" srcId="{19475325-DBFC-4BE2-A154-6BE0BB26E49B}" destId="{29F344AD-6780-461D-A70F-71B44D965758}" srcOrd="0" destOrd="0" presId="urn:microsoft.com/office/officeart/2005/8/layout/process1"/>
    <dgm:cxn modelId="{6BF4D5C4-AF83-4725-8484-77E9E31D7E4D}" type="presOf" srcId="{5DF678B6-31F6-489A-B812-7A0867061F7C}" destId="{1AA710EE-AF93-4294-8206-92162C1AB018}" srcOrd="1" destOrd="0" presId="urn:microsoft.com/office/officeart/2005/8/layout/process1"/>
    <dgm:cxn modelId="{59AEF5D1-C6F5-4058-9193-1F876841A199}" type="presOf" srcId="{5F00ED89-CA39-4869-B0B4-A427FC903CF1}" destId="{B73E38FB-55E2-472D-BE57-E0624576F3C1}" srcOrd="0" destOrd="0" presId="urn:microsoft.com/office/officeart/2005/8/layout/process1"/>
    <dgm:cxn modelId="{360C48F3-F811-4B19-82AF-E0ED216518ED}" type="presOf" srcId="{19475325-DBFC-4BE2-A154-6BE0BB26E49B}" destId="{D6664420-1492-4713-AF87-6351A7FFF8A0}" srcOrd="1" destOrd="0" presId="urn:microsoft.com/office/officeart/2005/8/layout/process1"/>
    <dgm:cxn modelId="{9365DFF6-F273-4B67-A4CD-896E1BEC8447}" srcId="{5F00ED89-CA39-4869-B0B4-A427FC903CF1}" destId="{5B3DE1BE-E87D-482C-9DA9-407017013C29}" srcOrd="1" destOrd="0" parTransId="{BD3BF101-91E2-4234-A827-A6D9ADE13144}" sibTransId="{5DF678B6-31F6-489A-B812-7A0867061F7C}"/>
    <dgm:cxn modelId="{72BA94F7-B4EE-4A19-97EA-97BB323BB808}" type="presOf" srcId="{7E696884-BA3B-4CED-A075-6F7E26C6A778}" destId="{94CAD4D1-D96F-4896-83DB-E02CB0A1E353}" srcOrd="0" destOrd="0" presId="urn:microsoft.com/office/officeart/2005/8/layout/process1"/>
    <dgm:cxn modelId="{D9D718FD-B044-40BC-84A4-F5065B173ED0}" type="presOf" srcId="{5DF678B6-31F6-489A-B812-7A0867061F7C}" destId="{7E9378A8-56CD-46D8-A2E6-81C786A69650}" srcOrd="0" destOrd="0" presId="urn:microsoft.com/office/officeart/2005/8/layout/process1"/>
    <dgm:cxn modelId="{4B9F3BC2-C075-4381-92AD-3D318E7805E0}" type="presParOf" srcId="{B73E38FB-55E2-472D-BE57-E0624576F3C1}" destId="{94CAD4D1-D96F-4896-83DB-E02CB0A1E353}" srcOrd="0" destOrd="0" presId="urn:microsoft.com/office/officeart/2005/8/layout/process1"/>
    <dgm:cxn modelId="{25D6C2B8-E221-4ED9-9C0B-CD970F36D02C}" type="presParOf" srcId="{B73E38FB-55E2-472D-BE57-E0624576F3C1}" destId="{8810D561-2F3F-4FFC-9685-7E0EFEFCCACB}" srcOrd="1" destOrd="0" presId="urn:microsoft.com/office/officeart/2005/8/layout/process1"/>
    <dgm:cxn modelId="{D3201553-21E7-4195-811F-F7BD354DE859}" type="presParOf" srcId="{8810D561-2F3F-4FFC-9685-7E0EFEFCCACB}" destId="{AB62DE42-4E85-43E3-88EB-0121DBF37279}" srcOrd="0" destOrd="0" presId="urn:microsoft.com/office/officeart/2005/8/layout/process1"/>
    <dgm:cxn modelId="{A5DA098E-4DEA-40CA-A8D0-FC54FD24B88E}" type="presParOf" srcId="{B73E38FB-55E2-472D-BE57-E0624576F3C1}" destId="{C77FD5EF-5966-4999-854C-51C5875943C7}" srcOrd="2" destOrd="0" presId="urn:microsoft.com/office/officeart/2005/8/layout/process1"/>
    <dgm:cxn modelId="{3E01B11F-2253-4726-8DAA-83E47B177D12}" type="presParOf" srcId="{B73E38FB-55E2-472D-BE57-E0624576F3C1}" destId="{7E9378A8-56CD-46D8-A2E6-81C786A69650}" srcOrd="3" destOrd="0" presId="urn:microsoft.com/office/officeart/2005/8/layout/process1"/>
    <dgm:cxn modelId="{2DA7711F-723D-41BF-8357-1D6C2C477E15}" type="presParOf" srcId="{7E9378A8-56CD-46D8-A2E6-81C786A69650}" destId="{1AA710EE-AF93-4294-8206-92162C1AB018}" srcOrd="0" destOrd="0" presId="urn:microsoft.com/office/officeart/2005/8/layout/process1"/>
    <dgm:cxn modelId="{43B320CC-67E0-4664-98B1-E6AD439A4F08}" type="presParOf" srcId="{B73E38FB-55E2-472D-BE57-E0624576F3C1}" destId="{E378ED1B-CA24-46D9-B62B-DC561E94AB4F}" srcOrd="4" destOrd="0" presId="urn:microsoft.com/office/officeart/2005/8/layout/process1"/>
    <dgm:cxn modelId="{C5E19800-4AE2-48F8-BBDF-B1A4AAD66415}" type="presParOf" srcId="{B73E38FB-55E2-472D-BE57-E0624576F3C1}" destId="{29F344AD-6780-461D-A70F-71B44D965758}" srcOrd="5" destOrd="0" presId="urn:microsoft.com/office/officeart/2005/8/layout/process1"/>
    <dgm:cxn modelId="{C48A4D4A-ED36-4B6D-875E-878E73803FF9}" type="presParOf" srcId="{29F344AD-6780-461D-A70F-71B44D965758}" destId="{D6664420-1492-4713-AF87-6351A7FFF8A0}" srcOrd="0" destOrd="0" presId="urn:microsoft.com/office/officeart/2005/8/layout/process1"/>
    <dgm:cxn modelId="{3BF3D81D-6541-469D-9A69-06AB0A23C847}" type="presParOf" srcId="{B73E38FB-55E2-472D-BE57-E0624576F3C1}" destId="{4741D8D8-B490-4C53-916D-5BFED4D5705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443A6F-CC25-41B1-930D-76EB4AC367B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FCC5512-B064-4167-A4DC-2CEA36866A84}">
      <dgm:prSet/>
      <dgm:spPr/>
      <dgm:t>
        <a:bodyPr/>
        <a:lstStyle/>
        <a:p>
          <a:r>
            <a:rPr lang="ko-KR"/>
            <a:t>개발 언어</a:t>
          </a:r>
          <a:r>
            <a:rPr lang="en-US"/>
            <a:t>: JavaScript, Solidity</a:t>
          </a:r>
        </a:p>
      </dgm:t>
    </dgm:pt>
    <dgm:pt modelId="{485FE5C9-DD4E-4EA9-B09B-03528DB94B2C}" type="parTrans" cxnId="{1032BEA2-0A34-42E3-BEC9-17F14F4A7A56}">
      <dgm:prSet/>
      <dgm:spPr/>
      <dgm:t>
        <a:bodyPr/>
        <a:lstStyle/>
        <a:p>
          <a:endParaRPr lang="en-US"/>
        </a:p>
      </dgm:t>
    </dgm:pt>
    <dgm:pt modelId="{C6214D45-DF26-44AD-9620-C5B0E366419C}" type="sibTrans" cxnId="{1032BEA2-0A34-42E3-BEC9-17F14F4A7A56}">
      <dgm:prSet/>
      <dgm:spPr/>
      <dgm:t>
        <a:bodyPr/>
        <a:lstStyle/>
        <a:p>
          <a:endParaRPr lang="en-US"/>
        </a:p>
      </dgm:t>
    </dgm:pt>
    <dgm:pt modelId="{7A2F7F8C-9B4C-47E5-A337-A330003A027F}">
      <dgm:prSet/>
      <dgm:spPr/>
      <dgm:t>
        <a:bodyPr/>
        <a:lstStyle/>
        <a:p>
          <a:r>
            <a:rPr lang="ko-KR"/>
            <a:t>개발</a:t>
          </a:r>
          <a:r>
            <a:rPr lang="en-US"/>
            <a:t> </a:t>
          </a:r>
          <a:r>
            <a:rPr lang="ko-KR"/>
            <a:t>도구</a:t>
          </a:r>
          <a:r>
            <a:rPr lang="en-US"/>
            <a:t>: VS Code, Intellij IDEA, Git</a:t>
          </a:r>
        </a:p>
      </dgm:t>
    </dgm:pt>
    <dgm:pt modelId="{FBB46492-B106-47AC-9F66-FD1696BE9DF2}" type="parTrans" cxnId="{4376A2A5-849D-4128-BB84-A0A7BBF4A2E5}">
      <dgm:prSet/>
      <dgm:spPr/>
      <dgm:t>
        <a:bodyPr/>
        <a:lstStyle/>
        <a:p>
          <a:endParaRPr lang="en-US"/>
        </a:p>
      </dgm:t>
    </dgm:pt>
    <dgm:pt modelId="{898682AA-7651-4F8D-A83A-237AA83BD49F}" type="sibTrans" cxnId="{4376A2A5-849D-4128-BB84-A0A7BBF4A2E5}">
      <dgm:prSet/>
      <dgm:spPr/>
      <dgm:t>
        <a:bodyPr/>
        <a:lstStyle/>
        <a:p>
          <a:endParaRPr lang="en-US"/>
        </a:p>
      </dgm:t>
    </dgm:pt>
    <dgm:pt modelId="{DB52C038-1E98-4958-8A99-5C82A3F09C57}">
      <dgm:prSet/>
      <dgm:spPr/>
      <dgm:t>
        <a:bodyPr/>
        <a:lstStyle/>
        <a:p>
          <a:r>
            <a:rPr lang="en-US"/>
            <a:t>Node.js, Express, Next.js</a:t>
          </a:r>
        </a:p>
      </dgm:t>
    </dgm:pt>
    <dgm:pt modelId="{99E21A2E-FF6C-4642-B87F-07B547808AC0}" type="parTrans" cxnId="{AD99FE89-C2CA-4235-9057-E291B9C447A4}">
      <dgm:prSet/>
      <dgm:spPr/>
      <dgm:t>
        <a:bodyPr/>
        <a:lstStyle/>
        <a:p>
          <a:endParaRPr lang="en-US"/>
        </a:p>
      </dgm:t>
    </dgm:pt>
    <dgm:pt modelId="{1399E915-78B2-4EA3-A94C-5A7D4CA4C51E}" type="sibTrans" cxnId="{AD99FE89-C2CA-4235-9057-E291B9C447A4}">
      <dgm:prSet/>
      <dgm:spPr/>
      <dgm:t>
        <a:bodyPr/>
        <a:lstStyle/>
        <a:p>
          <a:endParaRPr lang="en-US"/>
        </a:p>
      </dgm:t>
    </dgm:pt>
    <dgm:pt modelId="{AA7D89C0-1F5A-47A5-B0BD-25B516AF73F4}">
      <dgm:prSet/>
      <dgm:spPr/>
      <dgm:t>
        <a:bodyPr/>
        <a:lstStyle/>
        <a:p>
          <a:r>
            <a:rPr lang="en-US"/>
            <a:t>Web3.js, Truffle Suite, Ganache</a:t>
          </a:r>
        </a:p>
      </dgm:t>
    </dgm:pt>
    <dgm:pt modelId="{4542D230-425A-462C-B134-DCD4315A34C7}" type="parTrans" cxnId="{9508CFD4-F0D1-4E84-A48D-B64466299455}">
      <dgm:prSet/>
      <dgm:spPr/>
      <dgm:t>
        <a:bodyPr/>
        <a:lstStyle/>
        <a:p>
          <a:endParaRPr lang="en-US"/>
        </a:p>
      </dgm:t>
    </dgm:pt>
    <dgm:pt modelId="{E57CF663-8900-4D26-AF80-2B5EE64F9847}" type="sibTrans" cxnId="{9508CFD4-F0D1-4E84-A48D-B64466299455}">
      <dgm:prSet/>
      <dgm:spPr/>
      <dgm:t>
        <a:bodyPr/>
        <a:lstStyle/>
        <a:p>
          <a:endParaRPr lang="en-US"/>
        </a:p>
      </dgm:t>
    </dgm:pt>
    <dgm:pt modelId="{ABF23EFE-BC3A-4FAD-8236-77D2204AA03D}">
      <dgm:prSet/>
      <dgm:spPr/>
      <dgm:t>
        <a:bodyPr/>
        <a:lstStyle/>
        <a:p>
          <a:r>
            <a:rPr lang="ko-KR"/>
            <a:t>데이터베이스</a:t>
          </a:r>
          <a:r>
            <a:rPr lang="en-US"/>
            <a:t>: MySQL</a:t>
          </a:r>
        </a:p>
      </dgm:t>
    </dgm:pt>
    <dgm:pt modelId="{AEF8F593-DEB9-46CF-BDC7-E6A74E6FC6AE}" type="parTrans" cxnId="{CF36EF98-2CE1-4FC7-B3EE-C11014C6018F}">
      <dgm:prSet/>
      <dgm:spPr/>
      <dgm:t>
        <a:bodyPr/>
        <a:lstStyle/>
        <a:p>
          <a:endParaRPr lang="en-US"/>
        </a:p>
      </dgm:t>
    </dgm:pt>
    <dgm:pt modelId="{D0095487-753C-4A46-BFA2-09405DE45574}" type="sibTrans" cxnId="{CF36EF98-2CE1-4FC7-B3EE-C11014C6018F}">
      <dgm:prSet/>
      <dgm:spPr/>
      <dgm:t>
        <a:bodyPr/>
        <a:lstStyle/>
        <a:p>
          <a:endParaRPr lang="en-US"/>
        </a:p>
      </dgm:t>
    </dgm:pt>
    <dgm:pt modelId="{E6750677-D013-4E65-906C-B0C72176FF16}" type="pres">
      <dgm:prSet presAssocID="{1B443A6F-CC25-41B1-930D-76EB4AC367B0}" presName="linear" presStyleCnt="0">
        <dgm:presLayoutVars>
          <dgm:animLvl val="lvl"/>
          <dgm:resizeHandles val="exact"/>
        </dgm:presLayoutVars>
      </dgm:prSet>
      <dgm:spPr/>
    </dgm:pt>
    <dgm:pt modelId="{5E375BC8-DC2F-48E4-92B6-4304867D6810}" type="pres">
      <dgm:prSet presAssocID="{4FCC5512-B064-4167-A4DC-2CEA36866A8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F8D106-5682-430A-BB98-D84488267F5A}" type="pres">
      <dgm:prSet presAssocID="{C6214D45-DF26-44AD-9620-C5B0E366419C}" presName="spacer" presStyleCnt="0"/>
      <dgm:spPr/>
    </dgm:pt>
    <dgm:pt modelId="{E49AA8AF-BC42-4326-98B9-27BC009842CE}" type="pres">
      <dgm:prSet presAssocID="{7A2F7F8C-9B4C-47E5-A337-A330003A027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A43F0DC-3F08-4DF8-B257-00CD77C24B6A}" type="pres">
      <dgm:prSet presAssocID="{898682AA-7651-4F8D-A83A-237AA83BD49F}" presName="spacer" presStyleCnt="0"/>
      <dgm:spPr/>
    </dgm:pt>
    <dgm:pt modelId="{740CD5A8-9B6A-4B1B-BEDB-42164EFD20D1}" type="pres">
      <dgm:prSet presAssocID="{DB52C038-1E98-4958-8A99-5C82A3F09C5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4F8113-9ED7-4C69-B741-9F69FD242C38}" type="pres">
      <dgm:prSet presAssocID="{1399E915-78B2-4EA3-A94C-5A7D4CA4C51E}" presName="spacer" presStyleCnt="0"/>
      <dgm:spPr/>
    </dgm:pt>
    <dgm:pt modelId="{FD01348F-2074-4F86-8687-BB96485F2EE0}" type="pres">
      <dgm:prSet presAssocID="{AA7D89C0-1F5A-47A5-B0BD-25B516AF73F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3C1DFC9-65CB-4484-9B63-53D2E5CDC461}" type="pres">
      <dgm:prSet presAssocID="{E57CF663-8900-4D26-AF80-2B5EE64F9847}" presName="spacer" presStyleCnt="0"/>
      <dgm:spPr/>
    </dgm:pt>
    <dgm:pt modelId="{47B42783-3C0B-41AB-BA29-F61660B24086}" type="pres">
      <dgm:prSet presAssocID="{ABF23EFE-BC3A-4FAD-8236-77D2204AA03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D5953F-C928-4E4F-8987-B9874B8B4357}" type="presOf" srcId="{DB52C038-1E98-4958-8A99-5C82A3F09C57}" destId="{740CD5A8-9B6A-4B1B-BEDB-42164EFD20D1}" srcOrd="0" destOrd="0" presId="urn:microsoft.com/office/officeart/2005/8/layout/vList2"/>
    <dgm:cxn modelId="{FC0A594F-880C-4745-A297-6764BA8D4F26}" type="presOf" srcId="{1B443A6F-CC25-41B1-930D-76EB4AC367B0}" destId="{E6750677-D013-4E65-906C-B0C72176FF16}" srcOrd="0" destOrd="0" presId="urn:microsoft.com/office/officeart/2005/8/layout/vList2"/>
    <dgm:cxn modelId="{AD99FE89-C2CA-4235-9057-E291B9C447A4}" srcId="{1B443A6F-CC25-41B1-930D-76EB4AC367B0}" destId="{DB52C038-1E98-4958-8A99-5C82A3F09C57}" srcOrd="2" destOrd="0" parTransId="{99E21A2E-FF6C-4642-B87F-07B547808AC0}" sibTransId="{1399E915-78B2-4EA3-A94C-5A7D4CA4C51E}"/>
    <dgm:cxn modelId="{CF36EF98-2CE1-4FC7-B3EE-C11014C6018F}" srcId="{1B443A6F-CC25-41B1-930D-76EB4AC367B0}" destId="{ABF23EFE-BC3A-4FAD-8236-77D2204AA03D}" srcOrd="4" destOrd="0" parTransId="{AEF8F593-DEB9-46CF-BDC7-E6A74E6FC6AE}" sibTransId="{D0095487-753C-4A46-BFA2-09405DE45574}"/>
    <dgm:cxn modelId="{1032BEA2-0A34-42E3-BEC9-17F14F4A7A56}" srcId="{1B443A6F-CC25-41B1-930D-76EB4AC367B0}" destId="{4FCC5512-B064-4167-A4DC-2CEA36866A84}" srcOrd="0" destOrd="0" parTransId="{485FE5C9-DD4E-4EA9-B09B-03528DB94B2C}" sibTransId="{C6214D45-DF26-44AD-9620-C5B0E366419C}"/>
    <dgm:cxn modelId="{4EFACAA4-C7C5-427F-89DB-D782850D8A86}" type="presOf" srcId="{ABF23EFE-BC3A-4FAD-8236-77D2204AA03D}" destId="{47B42783-3C0B-41AB-BA29-F61660B24086}" srcOrd="0" destOrd="0" presId="urn:microsoft.com/office/officeart/2005/8/layout/vList2"/>
    <dgm:cxn modelId="{4376A2A5-849D-4128-BB84-A0A7BBF4A2E5}" srcId="{1B443A6F-CC25-41B1-930D-76EB4AC367B0}" destId="{7A2F7F8C-9B4C-47E5-A337-A330003A027F}" srcOrd="1" destOrd="0" parTransId="{FBB46492-B106-47AC-9F66-FD1696BE9DF2}" sibTransId="{898682AA-7651-4F8D-A83A-237AA83BD49F}"/>
    <dgm:cxn modelId="{04252FB3-1D1F-4083-BA4F-808771787DBA}" type="presOf" srcId="{4FCC5512-B064-4167-A4DC-2CEA36866A84}" destId="{5E375BC8-DC2F-48E4-92B6-4304867D6810}" srcOrd="0" destOrd="0" presId="urn:microsoft.com/office/officeart/2005/8/layout/vList2"/>
    <dgm:cxn modelId="{906F59C6-73F1-41E6-BB7C-701E65DB54CD}" type="presOf" srcId="{7A2F7F8C-9B4C-47E5-A337-A330003A027F}" destId="{E49AA8AF-BC42-4326-98B9-27BC009842CE}" srcOrd="0" destOrd="0" presId="urn:microsoft.com/office/officeart/2005/8/layout/vList2"/>
    <dgm:cxn modelId="{A30877CC-A9CC-46CB-A668-5D75C4D52361}" type="presOf" srcId="{AA7D89C0-1F5A-47A5-B0BD-25B516AF73F4}" destId="{FD01348F-2074-4F86-8687-BB96485F2EE0}" srcOrd="0" destOrd="0" presId="urn:microsoft.com/office/officeart/2005/8/layout/vList2"/>
    <dgm:cxn modelId="{9508CFD4-F0D1-4E84-A48D-B64466299455}" srcId="{1B443A6F-CC25-41B1-930D-76EB4AC367B0}" destId="{AA7D89C0-1F5A-47A5-B0BD-25B516AF73F4}" srcOrd="3" destOrd="0" parTransId="{4542D230-425A-462C-B134-DCD4315A34C7}" sibTransId="{E57CF663-8900-4D26-AF80-2B5EE64F9847}"/>
    <dgm:cxn modelId="{72E42FCD-8663-44D7-BD50-A5B3F7581772}" type="presParOf" srcId="{E6750677-D013-4E65-906C-B0C72176FF16}" destId="{5E375BC8-DC2F-48E4-92B6-4304867D6810}" srcOrd="0" destOrd="0" presId="urn:microsoft.com/office/officeart/2005/8/layout/vList2"/>
    <dgm:cxn modelId="{F1F43615-E718-4227-917C-05C33D598964}" type="presParOf" srcId="{E6750677-D013-4E65-906C-B0C72176FF16}" destId="{0EF8D106-5682-430A-BB98-D84488267F5A}" srcOrd="1" destOrd="0" presId="urn:microsoft.com/office/officeart/2005/8/layout/vList2"/>
    <dgm:cxn modelId="{9B404B0F-7420-4DBA-87BA-14539908ADD5}" type="presParOf" srcId="{E6750677-D013-4E65-906C-B0C72176FF16}" destId="{E49AA8AF-BC42-4326-98B9-27BC009842CE}" srcOrd="2" destOrd="0" presId="urn:microsoft.com/office/officeart/2005/8/layout/vList2"/>
    <dgm:cxn modelId="{B63BBE5C-5D83-43B7-BA9C-F69DE6006213}" type="presParOf" srcId="{E6750677-D013-4E65-906C-B0C72176FF16}" destId="{7A43F0DC-3F08-4DF8-B257-00CD77C24B6A}" srcOrd="3" destOrd="0" presId="urn:microsoft.com/office/officeart/2005/8/layout/vList2"/>
    <dgm:cxn modelId="{5DFB9CEC-3B20-40CB-97B0-046901C92A25}" type="presParOf" srcId="{E6750677-D013-4E65-906C-B0C72176FF16}" destId="{740CD5A8-9B6A-4B1B-BEDB-42164EFD20D1}" srcOrd="4" destOrd="0" presId="urn:microsoft.com/office/officeart/2005/8/layout/vList2"/>
    <dgm:cxn modelId="{AFDF0290-8138-406E-99BA-A49A52DEF139}" type="presParOf" srcId="{E6750677-D013-4E65-906C-B0C72176FF16}" destId="{D34F8113-9ED7-4C69-B741-9F69FD242C38}" srcOrd="5" destOrd="0" presId="urn:microsoft.com/office/officeart/2005/8/layout/vList2"/>
    <dgm:cxn modelId="{7BD8DC0D-275A-4B48-BE7C-58A4796457C9}" type="presParOf" srcId="{E6750677-D013-4E65-906C-B0C72176FF16}" destId="{FD01348F-2074-4F86-8687-BB96485F2EE0}" srcOrd="6" destOrd="0" presId="urn:microsoft.com/office/officeart/2005/8/layout/vList2"/>
    <dgm:cxn modelId="{BC10A1C3-47ED-4884-ABE5-DEA8A7B64ECC}" type="presParOf" srcId="{E6750677-D013-4E65-906C-B0C72176FF16}" destId="{33C1DFC9-65CB-4484-9B63-53D2E5CDC461}" srcOrd="7" destOrd="0" presId="urn:microsoft.com/office/officeart/2005/8/layout/vList2"/>
    <dgm:cxn modelId="{1F465DF0-A2D8-4605-AEBC-AF5D111B3010}" type="presParOf" srcId="{E6750677-D013-4E65-906C-B0C72176FF16}" destId="{47B42783-3C0B-41AB-BA29-F61660B2408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365D30-42D2-4442-AFF2-C795BCE028B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942015-58C7-46BD-A36E-C4A2B2B61716}">
      <dgm:prSet/>
      <dgm:spPr/>
      <dgm:t>
        <a:bodyPr/>
        <a:lstStyle/>
        <a:p>
          <a:r>
            <a:rPr lang="ko-KR" dirty="0"/>
            <a:t>학습 과정 저장하는 </a:t>
          </a:r>
          <a:r>
            <a:rPr lang="en-US" dirty="0"/>
            <a:t>Learn </a:t>
          </a:r>
          <a:r>
            <a:rPr lang="ko-KR" dirty="0"/>
            <a:t>컨트랙트</a:t>
          </a:r>
          <a:endParaRPr lang="en-US" dirty="0"/>
        </a:p>
      </dgm:t>
    </dgm:pt>
    <dgm:pt modelId="{B8A30D46-C3C3-4E90-A3FB-72561D9D9B5D}" type="parTrans" cxnId="{6894539A-146F-4636-9BB1-7B4503B699BF}">
      <dgm:prSet/>
      <dgm:spPr/>
      <dgm:t>
        <a:bodyPr/>
        <a:lstStyle/>
        <a:p>
          <a:endParaRPr lang="en-US"/>
        </a:p>
      </dgm:t>
    </dgm:pt>
    <dgm:pt modelId="{54E7328A-1D54-4BE3-A5B5-30FBCE948669}" type="sibTrans" cxnId="{6894539A-146F-4636-9BB1-7B4503B699BF}">
      <dgm:prSet/>
      <dgm:spPr/>
      <dgm:t>
        <a:bodyPr/>
        <a:lstStyle/>
        <a:p>
          <a:endParaRPr lang="en-US"/>
        </a:p>
      </dgm:t>
    </dgm:pt>
    <dgm:pt modelId="{1B203789-A32F-4DE1-84C0-9047ACB31E60}">
      <dgm:prSet/>
      <dgm:spPr/>
      <dgm:t>
        <a:bodyPr/>
        <a:lstStyle/>
        <a:p>
          <a:r>
            <a:rPr lang="ko-KR" dirty="0"/>
            <a:t>수료한 강의 저장하는 </a:t>
          </a:r>
          <a:r>
            <a:rPr lang="en-US" dirty="0"/>
            <a:t>Course </a:t>
          </a:r>
          <a:r>
            <a:rPr lang="ko-KR" dirty="0" err="1"/>
            <a:t>컨트랙트로</a:t>
          </a:r>
          <a:r>
            <a:rPr lang="ko-KR" dirty="0"/>
            <a:t> 구성</a:t>
          </a:r>
          <a:endParaRPr lang="en-US" dirty="0"/>
        </a:p>
      </dgm:t>
    </dgm:pt>
    <dgm:pt modelId="{06E51A2B-B514-41D9-8BBE-20A1BB994766}" type="parTrans" cxnId="{0D16ABD9-C108-4EE6-829D-42A389EA7B11}">
      <dgm:prSet/>
      <dgm:spPr/>
      <dgm:t>
        <a:bodyPr/>
        <a:lstStyle/>
        <a:p>
          <a:endParaRPr lang="en-US"/>
        </a:p>
      </dgm:t>
    </dgm:pt>
    <dgm:pt modelId="{EEFA5FAF-9113-497B-8E2C-A3BB48EC31ED}" type="sibTrans" cxnId="{0D16ABD9-C108-4EE6-829D-42A389EA7B11}">
      <dgm:prSet/>
      <dgm:spPr/>
      <dgm:t>
        <a:bodyPr/>
        <a:lstStyle/>
        <a:p>
          <a:endParaRPr lang="en-US"/>
        </a:p>
      </dgm:t>
    </dgm:pt>
    <dgm:pt modelId="{71D6B23A-0D8A-419C-A6E7-F23AA9D65B99}">
      <dgm:prSet/>
      <dgm:spPr/>
      <dgm:t>
        <a:bodyPr/>
        <a:lstStyle/>
        <a:p>
          <a:r>
            <a:rPr lang="ko-KR" dirty="0"/>
            <a:t>영상</a:t>
          </a:r>
          <a:r>
            <a:rPr lang="en-US" dirty="0"/>
            <a:t>, </a:t>
          </a:r>
          <a:r>
            <a:rPr lang="ko-KR" dirty="0"/>
            <a:t>시험 </a:t>
          </a:r>
          <a:r>
            <a:rPr lang="ko-KR" dirty="0" err="1"/>
            <a:t>완료시</a:t>
          </a:r>
          <a:r>
            <a:rPr lang="ko-KR" dirty="0"/>
            <a:t> </a:t>
          </a:r>
          <a:r>
            <a:rPr lang="en-US" dirty="0"/>
            <a:t>Learn </a:t>
          </a:r>
          <a:r>
            <a:rPr lang="ko-KR" dirty="0" err="1"/>
            <a:t>컨트랙트를</a:t>
          </a:r>
          <a:r>
            <a:rPr lang="ko-KR" dirty="0"/>
            <a:t> 통해 블록체인 네트워크에 </a:t>
          </a:r>
          <a:r>
            <a:rPr lang="ko-KR" altLang="en-US" dirty="0"/>
            <a:t>과정 </a:t>
          </a:r>
          <a:r>
            <a:rPr lang="ko-KR" dirty="0"/>
            <a:t>기록</a:t>
          </a:r>
          <a:endParaRPr lang="en-US" dirty="0"/>
        </a:p>
      </dgm:t>
    </dgm:pt>
    <dgm:pt modelId="{15B18592-BE2C-4CA4-89C4-D2E27F12BD52}" type="parTrans" cxnId="{0EDCE4E0-D551-48A1-A41E-B99E39C1BBAB}">
      <dgm:prSet/>
      <dgm:spPr/>
      <dgm:t>
        <a:bodyPr/>
        <a:lstStyle/>
        <a:p>
          <a:endParaRPr lang="en-US"/>
        </a:p>
      </dgm:t>
    </dgm:pt>
    <dgm:pt modelId="{54BC7F20-7982-4E6E-A190-9E4465449BDA}" type="sibTrans" cxnId="{0EDCE4E0-D551-48A1-A41E-B99E39C1BBAB}">
      <dgm:prSet/>
      <dgm:spPr/>
      <dgm:t>
        <a:bodyPr/>
        <a:lstStyle/>
        <a:p>
          <a:endParaRPr lang="en-US"/>
        </a:p>
      </dgm:t>
    </dgm:pt>
    <dgm:pt modelId="{B1A1A133-69CA-44E9-8EB1-7233D9AA92DA}">
      <dgm:prSet/>
      <dgm:spPr/>
      <dgm:t>
        <a:bodyPr/>
        <a:lstStyle/>
        <a:p>
          <a:r>
            <a:rPr lang="ko-KR" dirty="0"/>
            <a:t>모든 영상</a:t>
          </a:r>
          <a:r>
            <a:rPr lang="en-US" dirty="0"/>
            <a:t>, </a:t>
          </a:r>
          <a:r>
            <a:rPr lang="ko-KR" dirty="0"/>
            <a:t>시험 </a:t>
          </a:r>
          <a:r>
            <a:rPr lang="ko-KR" dirty="0" err="1"/>
            <a:t>완료시</a:t>
          </a:r>
          <a:r>
            <a:rPr lang="ko-KR" dirty="0"/>
            <a:t> </a:t>
          </a:r>
          <a:r>
            <a:rPr lang="en-US" dirty="0"/>
            <a:t>Course </a:t>
          </a:r>
          <a:r>
            <a:rPr lang="ko-KR" dirty="0" err="1"/>
            <a:t>컨트랙트를</a:t>
          </a:r>
          <a:r>
            <a:rPr lang="ko-KR" dirty="0"/>
            <a:t> 통해 자동으로 블록체인 네트워크에 </a:t>
          </a:r>
          <a:r>
            <a:rPr lang="ko-KR" altLang="en-US" dirty="0"/>
            <a:t>수료 기록</a:t>
          </a:r>
          <a:endParaRPr lang="en-US" dirty="0"/>
        </a:p>
      </dgm:t>
    </dgm:pt>
    <dgm:pt modelId="{E0B58B58-D5C9-442C-9358-0E5DBEEEF98E}" type="parTrans" cxnId="{AB0AE8D4-A73F-4A5E-A72D-C6BA08C74DFD}">
      <dgm:prSet/>
      <dgm:spPr/>
      <dgm:t>
        <a:bodyPr/>
        <a:lstStyle/>
        <a:p>
          <a:endParaRPr lang="en-US"/>
        </a:p>
      </dgm:t>
    </dgm:pt>
    <dgm:pt modelId="{C37CE99D-0C11-4346-B941-FED7EE59F926}" type="sibTrans" cxnId="{AB0AE8D4-A73F-4A5E-A72D-C6BA08C74DFD}">
      <dgm:prSet/>
      <dgm:spPr/>
      <dgm:t>
        <a:bodyPr/>
        <a:lstStyle/>
        <a:p>
          <a:endParaRPr lang="en-US"/>
        </a:p>
      </dgm:t>
    </dgm:pt>
    <dgm:pt modelId="{3720C916-6E93-4F02-8208-70AD5F6B9E0A}" type="pres">
      <dgm:prSet presAssocID="{4F365D30-42D2-4442-AFF2-C795BCE028B9}" presName="matrix" presStyleCnt="0">
        <dgm:presLayoutVars>
          <dgm:chMax val="1"/>
          <dgm:dir/>
          <dgm:resizeHandles val="exact"/>
        </dgm:presLayoutVars>
      </dgm:prSet>
      <dgm:spPr/>
    </dgm:pt>
    <dgm:pt modelId="{528A7AF2-03BF-455A-B08B-D460EA59FC31}" type="pres">
      <dgm:prSet presAssocID="{4F365D30-42D2-4442-AFF2-C795BCE028B9}" presName="diamond" presStyleLbl="bgShp" presStyleIdx="0" presStyleCnt="1"/>
      <dgm:spPr/>
    </dgm:pt>
    <dgm:pt modelId="{EF925D80-7189-44A9-A64B-E6ABB0F352A5}" type="pres">
      <dgm:prSet presAssocID="{4F365D30-42D2-4442-AFF2-C795BCE028B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5E06366-9C6D-4A7A-8300-375DD5433DC5}" type="pres">
      <dgm:prSet presAssocID="{4F365D30-42D2-4442-AFF2-C795BCE028B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6BB1D57-E7CC-41F5-88D4-2EF894885D9C}" type="pres">
      <dgm:prSet presAssocID="{4F365D30-42D2-4442-AFF2-C795BCE028B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534D802-3D0D-4A13-8292-B996110468A7}" type="pres">
      <dgm:prSet presAssocID="{4F365D30-42D2-4442-AFF2-C795BCE028B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BB62102-E7F7-425A-941D-7384B06307F8}" type="presOf" srcId="{71D6B23A-0D8A-419C-A6E7-F23AA9D65B99}" destId="{56BB1D57-E7CC-41F5-88D4-2EF894885D9C}" srcOrd="0" destOrd="0" presId="urn:microsoft.com/office/officeart/2005/8/layout/matrix3"/>
    <dgm:cxn modelId="{D97A7D0C-3E0D-4F44-B0AF-7532D1824CDE}" type="presOf" srcId="{F0942015-58C7-46BD-A36E-C4A2B2B61716}" destId="{EF925D80-7189-44A9-A64B-E6ABB0F352A5}" srcOrd="0" destOrd="0" presId="urn:microsoft.com/office/officeart/2005/8/layout/matrix3"/>
    <dgm:cxn modelId="{0A80E912-65AD-4F14-9DBF-178666141BCD}" type="presOf" srcId="{4F365D30-42D2-4442-AFF2-C795BCE028B9}" destId="{3720C916-6E93-4F02-8208-70AD5F6B9E0A}" srcOrd="0" destOrd="0" presId="urn:microsoft.com/office/officeart/2005/8/layout/matrix3"/>
    <dgm:cxn modelId="{0758F179-19B5-4E42-B442-CC6BEE0023D1}" type="presOf" srcId="{B1A1A133-69CA-44E9-8EB1-7233D9AA92DA}" destId="{3534D802-3D0D-4A13-8292-B996110468A7}" srcOrd="0" destOrd="0" presId="urn:microsoft.com/office/officeart/2005/8/layout/matrix3"/>
    <dgm:cxn modelId="{69E68798-6048-485E-B5BD-2E6B1D0F8214}" type="presOf" srcId="{1B203789-A32F-4DE1-84C0-9047ACB31E60}" destId="{85E06366-9C6D-4A7A-8300-375DD5433DC5}" srcOrd="0" destOrd="0" presId="urn:microsoft.com/office/officeart/2005/8/layout/matrix3"/>
    <dgm:cxn modelId="{6894539A-146F-4636-9BB1-7B4503B699BF}" srcId="{4F365D30-42D2-4442-AFF2-C795BCE028B9}" destId="{F0942015-58C7-46BD-A36E-C4A2B2B61716}" srcOrd="0" destOrd="0" parTransId="{B8A30D46-C3C3-4E90-A3FB-72561D9D9B5D}" sibTransId="{54E7328A-1D54-4BE3-A5B5-30FBCE948669}"/>
    <dgm:cxn modelId="{AB0AE8D4-A73F-4A5E-A72D-C6BA08C74DFD}" srcId="{4F365D30-42D2-4442-AFF2-C795BCE028B9}" destId="{B1A1A133-69CA-44E9-8EB1-7233D9AA92DA}" srcOrd="3" destOrd="0" parTransId="{E0B58B58-D5C9-442C-9358-0E5DBEEEF98E}" sibTransId="{C37CE99D-0C11-4346-B941-FED7EE59F926}"/>
    <dgm:cxn modelId="{0D16ABD9-C108-4EE6-829D-42A389EA7B11}" srcId="{4F365D30-42D2-4442-AFF2-C795BCE028B9}" destId="{1B203789-A32F-4DE1-84C0-9047ACB31E60}" srcOrd="1" destOrd="0" parTransId="{06E51A2B-B514-41D9-8BBE-20A1BB994766}" sibTransId="{EEFA5FAF-9113-497B-8E2C-A3BB48EC31ED}"/>
    <dgm:cxn modelId="{0EDCE4E0-D551-48A1-A41E-B99E39C1BBAB}" srcId="{4F365D30-42D2-4442-AFF2-C795BCE028B9}" destId="{71D6B23A-0D8A-419C-A6E7-F23AA9D65B99}" srcOrd="2" destOrd="0" parTransId="{15B18592-BE2C-4CA4-89C4-D2E27F12BD52}" sibTransId="{54BC7F20-7982-4E6E-A190-9E4465449BDA}"/>
    <dgm:cxn modelId="{54930BFF-3A13-49F9-B30C-92987043CEF0}" type="presParOf" srcId="{3720C916-6E93-4F02-8208-70AD5F6B9E0A}" destId="{528A7AF2-03BF-455A-B08B-D460EA59FC31}" srcOrd="0" destOrd="0" presId="urn:microsoft.com/office/officeart/2005/8/layout/matrix3"/>
    <dgm:cxn modelId="{27037E06-0306-4C87-9F62-A60B1B67D62A}" type="presParOf" srcId="{3720C916-6E93-4F02-8208-70AD5F6B9E0A}" destId="{EF925D80-7189-44A9-A64B-E6ABB0F352A5}" srcOrd="1" destOrd="0" presId="urn:microsoft.com/office/officeart/2005/8/layout/matrix3"/>
    <dgm:cxn modelId="{BDCF23F9-0CC3-4023-8D69-9EDDB17A8A28}" type="presParOf" srcId="{3720C916-6E93-4F02-8208-70AD5F6B9E0A}" destId="{85E06366-9C6D-4A7A-8300-375DD5433DC5}" srcOrd="2" destOrd="0" presId="urn:microsoft.com/office/officeart/2005/8/layout/matrix3"/>
    <dgm:cxn modelId="{E9717191-922A-4DB8-AC5A-7B3FD2723AC7}" type="presParOf" srcId="{3720C916-6E93-4F02-8208-70AD5F6B9E0A}" destId="{56BB1D57-E7CC-41F5-88D4-2EF894885D9C}" srcOrd="3" destOrd="0" presId="urn:microsoft.com/office/officeart/2005/8/layout/matrix3"/>
    <dgm:cxn modelId="{0A1C1660-6A6A-4A48-B121-DC3C059F87A6}" type="presParOf" srcId="{3720C916-6E93-4F02-8208-70AD5F6B9E0A}" destId="{3534D802-3D0D-4A13-8292-B996110468A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2E1136-01B9-499F-BC0A-525B6FAD794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439F1A-24AB-4052-9C22-40E2B503521A}">
      <dgm:prSet/>
      <dgm:spPr/>
      <dgm:t>
        <a:bodyPr/>
        <a:lstStyle/>
        <a:p>
          <a:r>
            <a:rPr lang="ko-KR" dirty="0" err="1"/>
            <a:t>위변조</a:t>
          </a:r>
          <a:r>
            <a:rPr lang="ko-KR" dirty="0"/>
            <a:t> 위험 제거</a:t>
          </a:r>
          <a:endParaRPr lang="en-US" dirty="0"/>
        </a:p>
      </dgm:t>
    </dgm:pt>
    <dgm:pt modelId="{856BEE40-ADEE-4C35-8FFB-5F464F722DFE}" type="parTrans" cxnId="{C92DCCF7-625D-4B37-98C1-DEEAD8D0A486}">
      <dgm:prSet/>
      <dgm:spPr/>
      <dgm:t>
        <a:bodyPr/>
        <a:lstStyle/>
        <a:p>
          <a:endParaRPr lang="en-US"/>
        </a:p>
      </dgm:t>
    </dgm:pt>
    <dgm:pt modelId="{98EE0A44-2358-415D-9E31-E2A06CA25C26}" type="sibTrans" cxnId="{C92DCCF7-625D-4B37-98C1-DEEAD8D0A486}">
      <dgm:prSet/>
      <dgm:spPr/>
      <dgm:t>
        <a:bodyPr/>
        <a:lstStyle/>
        <a:p>
          <a:endParaRPr lang="en-US"/>
        </a:p>
      </dgm:t>
    </dgm:pt>
    <dgm:pt modelId="{E904CAFA-E41D-42B0-99AC-DADFC43BD9CC}">
      <dgm:prSet/>
      <dgm:spPr/>
      <dgm:t>
        <a:bodyPr/>
        <a:lstStyle/>
        <a:p>
          <a:r>
            <a:rPr lang="ko-KR" dirty="0"/>
            <a:t>투명하고 신뢰할 수 있는 평가 시스템 제공</a:t>
          </a:r>
          <a:endParaRPr lang="en-US" dirty="0"/>
        </a:p>
      </dgm:t>
    </dgm:pt>
    <dgm:pt modelId="{99894C78-5D5A-4692-A1BA-2781AD62FF67}" type="parTrans" cxnId="{556E8F77-4FC0-4721-87D1-8EB90C6FA81C}">
      <dgm:prSet/>
      <dgm:spPr/>
      <dgm:t>
        <a:bodyPr/>
        <a:lstStyle/>
        <a:p>
          <a:endParaRPr lang="en-US"/>
        </a:p>
      </dgm:t>
    </dgm:pt>
    <dgm:pt modelId="{2FD56BC5-B5EE-4726-BAEF-EA2720DA0E3D}" type="sibTrans" cxnId="{556E8F77-4FC0-4721-87D1-8EB90C6FA81C}">
      <dgm:prSet/>
      <dgm:spPr/>
      <dgm:t>
        <a:bodyPr/>
        <a:lstStyle/>
        <a:p>
          <a:endParaRPr lang="en-US"/>
        </a:p>
      </dgm:t>
    </dgm:pt>
    <dgm:pt modelId="{4C03CDBF-907F-4BBD-B6EB-56F89740B0C9}">
      <dgm:prSet/>
      <dgm:spPr/>
      <dgm:t>
        <a:bodyPr/>
        <a:lstStyle/>
        <a:p>
          <a:r>
            <a:rPr lang="ko-KR"/>
            <a:t>체계적인 학습 관리</a:t>
          </a:r>
          <a:endParaRPr lang="en-US"/>
        </a:p>
      </dgm:t>
    </dgm:pt>
    <dgm:pt modelId="{081BF3E1-183A-4086-816A-CCDB5D689862}" type="parTrans" cxnId="{892E6114-7DA3-4C0B-BF28-247E5453C2D5}">
      <dgm:prSet/>
      <dgm:spPr/>
      <dgm:t>
        <a:bodyPr/>
        <a:lstStyle/>
        <a:p>
          <a:endParaRPr lang="en-US"/>
        </a:p>
      </dgm:t>
    </dgm:pt>
    <dgm:pt modelId="{5EDEE009-6A5E-40CC-AB9C-050A9AC27721}" type="sibTrans" cxnId="{892E6114-7DA3-4C0B-BF28-247E5453C2D5}">
      <dgm:prSet/>
      <dgm:spPr/>
      <dgm:t>
        <a:bodyPr/>
        <a:lstStyle/>
        <a:p>
          <a:endParaRPr lang="en-US"/>
        </a:p>
      </dgm:t>
    </dgm:pt>
    <dgm:pt modelId="{7C4E5640-8DEA-4A89-A3FD-2299831C91BD}">
      <dgm:prSet/>
      <dgm:spPr/>
      <dgm:t>
        <a:bodyPr/>
        <a:lstStyle/>
        <a:p>
          <a:r>
            <a:rPr lang="ko-KR"/>
            <a:t>누구나 강의 수강</a:t>
          </a:r>
          <a:r>
            <a:rPr lang="en-US"/>
            <a:t>, </a:t>
          </a:r>
          <a:r>
            <a:rPr lang="ko-KR"/>
            <a:t>생성</a:t>
          </a:r>
          <a:endParaRPr lang="en-US"/>
        </a:p>
      </dgm:t>
    </dgm:pt>
    <dgm:pt modelId="{280876F8-78B9-4DDB-B709-A1F8F960072D}" type="parTrans" cxnId="{582B4441-9471-4AD9-AB47-C1CFD577A5F7}">
      <dgm:prSet/>
      <dgm:spPr/>
      <dgm:t>
        <a:bodyPr/>
        <a:lstStyle/>
        <a:p>
          <a:endParaRPr lang="en-US"/>
        </a:p>
      </dgm:t>
    </dgm:pt>
    <dgm:pt modelId="{2B38FE98-314A-45C2-9AF2-FFAF3BCADA62}" type="sibTrans" cxnId="{582B4441-9471-4AD9-AB47-C1CFD577A5F7}">
      <dgm:prSet/>
      <dgm:spPr/>
      <dgm:t>
        <a:bodyPr/>
        <a:lstStyle/>
        <a:p>
          <a:endParaRPr lang="en-US"/>
        </a:p>
      </dgm:t>
    </dgm:pt>
    <dgm:pt modelId="{9832B023-0956-4EB6-B2D8-9E895DD3921C}">
      <dgm:prSet/>
      <dgm:spPr/>
      <dgm:t>
        <a:bodyPr/>
        <a:lstStyle/>
        <a:p>
          <a:r>
            <a:rPr lang="ko-KR" dirty="0"/>
            <a:t>강의 수준 파악 가능</a:t>
          </a:r>
          <a:endParaRPr lang="en-US" dirty="0"/>
        </a:p>
      </dgm:t>
    </dgm:pt>
    <dgm:pt modelId="{85F8B291-0D54-48BC-81D5-C218A1E23D4D}" type="parTrans" cxnId="{056C5E89-8969-4EE5-A568-439B3F52562B}">
      <dgm:prSet/>
      <dgm:spPr/>
      <dgm:t>
        <a:bodyPr/>
        <a:lstStyle/>
        <a:p>
          <a:endParaRPr lang="en-US"/>
        </a:p>
      </dgm:t>
    </dgm:pt>
    <dgm:pt modelId="{9B455600-9E2B-4673-B14F-5700DFFEEB9A}" type="sibTrans" cxnId="{056C5E89-8969-4EE5-A568-439B3F52562B}">
      <dgm:prSet/>
      <dgm:spPr/>
      <dgm:t>
        <a:bodyPr/>
        <a:lstStyle/>
        <a:p>
          <a:endParaRPr lang="en-US"/>
        </a:p>
      </dgm:t>
    </dgm:pt>
    <dgm:pt modelId="{F533FFBF-C052-4868-A64A-98A81E0F62D0}">
      <dgm:prSet/>
      <dgm:spPr/>
      <dgm:t>
        <a:bodyPr/>
        <a:lstStyle/>
        <a:p>
          <a:r>
            <a:rPr lang="ko-KR"/>
            <a:t>통합 인증 플랫폼으로 확장 가능</a:t>
          </a:r>
          <a:endParaRPr lang="en-US" dirty="0"/>
        </a:p>
      </dgm:t>
    </dgm:pt>
    <dgm:pt modelId="{89EB8117-1474-497A-8498-5534476B3E6E}" type="parTrans" cxnId="{71B16A25-B90B-4929-ACF9-75F6E20C3600}">
      <dgm:prSet/>
      <dgm:spPr/>
    </dgm:pt>
    <dgm:pt modelId="{1ADFCE22-CF9F-4D01-9D0F-39DCA9CDD1F6}" type="sibTrans" cxnId="{71B16A25-B90B-4929-ACF9-75F6E20C3600}">
      <dgm:prSet/>
      <dgm:spPr/>
    </dgm:pt>
    <dgm:pt modelId="{584DC4A5-EB5C-4A88-B6C8-F492BBA08EA0}" type="pres">
      <dgm:prSet presAssocID="{D42E1136-01B9-499F-BC0A-525B6FAD7943}" presName="diagram" presStyleCnt="0">
        <dgm:presLayoutVars>
          <dgm:dir/>
          <dgm:resizeHandles val="exact"/>
        </dgm:presLayoutVars>
      </dgm:prSet>
      <dgm:spPr/>
    </dgm:pt>
    <dgm:pt modelId="{8A530FA0-763C-4471-947D-959ECE011F01}" type="pres">
      <dgm:prSet presAssocID="{77439F1A-24AB-4052-9C22-40E2B503521A}" presName="node" presStyleLbl="node1" presStyleIdx="0" presStyleCnt="6">
        <dgm:presLayoutVars>
          <dgm:bulletEnabled val="1"/>
        </dgm:presLayoutVars>
      </dgm:prSet>
      <dgm:spPr/>
    </dgm:pt>
    <dgm:pt modelId="{F6955C38-48C9-40E1-AAD6-E62D9C69B217}" type="pres">
      <dgm:prSet presAssocID="{98EE0A44-2358-415D-9E31-E2A06CA25C26}" presName="sibTrans" presStyleCnt="0"/>
      <dgm:spPr/>
    </dgm:pt>
    <dgm:pt modelId="{C733999E-70E5-4D94-A434-4AC71183E98A}" type="pres">
      <dgm:prSet presAssocID="{E904CAFA-E41D-42B0-99AC-DADFC43BD9CC}" presName="node" presStyleLbl="node1" presStyleIdx="1" presStyleCnt="6" custLinFactNeighborY="-666">
        <dgm:presLayoutVars>
          <dgm:bulletEnabled val="1"/>
        </dgm:presLayoutVars>
      </dgm:prSet>
      <dgm:spPr/>
    </dgm:pt>
    <dgm:pt modelId="{6E344013-3B43-4FDE-AA0D-676C8070DD01}" type="pres">
      <dgm:prSet presAssocID="{2FD56BC5-B5EE-4726-BAEF-EA2720DA0E3D}" presName="sibTrans" presStyleCnt="0"/>
      <dgm:spPr/>
    </dgm:pt>
    <dgm:pt modelId="{C83E7145-90FA-45AD-8DA2-322355AAB00A}" type="pres">
      <dgm:prSet presAssocID="{4C03CDBF-907F-4BBD-B6EB-56F89740B0C9}" presName="node" presStyleLbl="node1" presStyleIdx="2" presStyleCnt="6">
        <dgm:presLayoutVars>
          <dgm:bulletEnabled val="1"/>
        </dgm:presLayoutVars>
      </dgm:prSet>
      <dgm:spPr/>
    </dgm:pt>
    <dgm:pt modelId="{127F8DF2-3ACD-4D53-AC4F-1BF8BDCA2DE8}" type="pres">
      <dgm:prSet presAssocID="{5EDEE009-6A5E-40CC-AB9C-050A9AC27721}" presName="sibTrans" presStyleCnt="0"/>
      <dgm:spPr/>
    </dgm:pt>
    <dgm:pt modelId="{F65A934F-9C1E-4F38-97DA-544D68057D74}" type="pres">
      <dgm:prSet presAssocID="{7C4E5640-8DEA-4A89-A3FD-2299831C91BD}" presName="node" presStyleLbl="node1" presStyleIdx="3" presStyleCnt="6">
        <dgm:presLayoutVars>
          <dgm:bulletEnabled val="1"/>
        </dgm:presLayoutVars>
      </dgm:prSet>
      <dgm:spPr/>
    </dgm:pt>
    <dgm:pt modelId="{A3C73B0E-AEF8-434F-9625-611BDF15B056}" type="pres">
      <dgm:prSet presAssocID="{2B38FE98-314A-45C2-9AF2-FFAF3BCADA62}" presName="sibTrans" presStyleCnt="0"/>
      <dgm:spPr/>
    </dgm:pt>
    <dgm:pt modelId="{A81414E9-CA8B-4DC3-B54D-E3C757D23C27}" type="pres">
      <dgm:prSet presAssocID="{9832B023-0956-4EB6-B2D8-9E895DD3921C}" presName="node" presStyleLbl="node1" presStyleIdx="4" presStyleCnt="6">
        <dgm:presLayoutVars>
          <dgm:bulletEnabled val="1"/>
        </dgm:presLayoutVars>
      </dgm:prSet>
      <dgm:spPr/>
    </dgm:pt>
    <dgm:pt modelId="{E760CBA9-9A10-464A-B983-1F58A00E11B4}" type="pres">
      <dgm:prSet presAssocID="{9B455600-9E2B-4673-B14F-5700DFFEEB9A}" presName="sibTrans" presStyleCnt="0"/>
      <dgm:spPr/>
    </dgm:pt>
    <dgm:pt modelId="{6F610D70-E085-443D-B8D7-4593583C294C}" type="pres">
      <dgm:prSet presAssocID="{F533FFBF-C052-4868-A64A-98A81E0F62D0}" presName="node" presStyleLbl="node1" presStyleIdx="5" presStyleCnt="6">
        <dgm:presLayoutVars>
          <dgm:bulletEnabled val="1"/>
        </dgm:presLayoutVars>
      </dgm:prSet>
      <dgm:spPr/>
    </dgm:pt>
  </dgm:ptLst>
  <dgm:cxnLst>
    <dgm:cxn modelId="{36EB1705-9F77-4A8B-866D-EC8DD4034E86}" type="presOf" srcId="{4C03CDBF-907F-4BBD-B6EB-56F89740B0C9}" destId="{C83E7145-90FA-45AD-8DA2-322355AAB00A}" srcOrd="0" destOrd="0" presId="urn:microsoft.com/office/officeart/2005/8/layout/default"/>
    <dgm:cxn modelId="{892E6114-7DA3-4C0B-BF28-247E5453C2D5}" srcId="{D42E1136-01B9-499F-BC0A-525B6FAD7943}" destId="{4C03CDBF-907F-4BBD-B6EB-56F89740B0C9}" srcOrd="2" destOrd="0" parTransId="{081BF3E1-183A-4086-816A-CCDB5D689862}" sibTransId="{5EDEE009-6A5E-40CC-AB9C-050A9AC27721}"/>
    <dgm:cxn modelId="{71B16A25-B90B-4929-ACF9-75F6E20C3600}" srcId="{D42E1136-01B9-499F-BC0A-525B6FAD7943}" destId="{F533FFBF-C052-4868-A64A-98A81E0F62D0}" srcOrd="5" destOrd="0" parTransId="{89EB8117-1474-497A-8498-5534476B3E6E}" sibTransId="{1ADFCE22-CF9F-4D01-9D0F-39DCA9CDD1F6}"/>
    <dgm:cxn modelId="{4885625B-7AD6-46D0-ABEC-C9539B1C8C70}" type="presOf" srcId="{D42E1136-01B9-499F-BC0A-525B6FAD7943}" destId="{584DC4A5-EB5C-4A88-B6C8-F492BBA08EA0}" srcOrd="0" destOrd="0" presId="urn:microsoft.com/office/officeart/2005/8/layout/default"/>
    <dgm:cxn modelId="{582B4441-9471-4AD9-AB47-C1CFD577A5F7}" srcId="{D42E1136-01B9-499F-BC0A-525B6FAD7943}" destId="{7C4E5640-8DEA-4A89-A3FD-2299831C91BD}" srcOrd="3" destOrd="0" parTransId="{280876F8-78B9-4DDB-B709-A1F8F960072D}" sibTransId="{2B38FE98-314A-45C2-9AF2-FFAF3BCADA62}"/>
    <dgm:cxn modelId="{648BE073-9BD0-4287-A53A-9596C8C34BF9}" type="presOf" srcId="{E904CAFA-E41D-42B0-99AC-DADFC43BD9CC}" destId="{C733999E-70E5-4D94-A434-4AC71183E98A}" srcOrd="0" destOrd="0" presId="urn:microsoft.com/office/officeart/2005/8/layout/default"/>
    <dgm:cxn modelId="{556E8F77-4FC0-4721-87D1-8EB90C6FA81C}" srcId="{D42E1136-01B9-499F-BC0A-525B6FAD7943}" destId="{E904CAFA-E41D-42B0-99AC-DADFC43BD9CC}" srcOrd="1" destOrd="0" parTransId="{99894C78-5D5A-4692-A1BA-2781AD62FF67}" sibTransId="{2FD56BC5-B5EE-4726-BAEF-EA2720DA0E3D}"/>
    <dgm:cxn modelId="{056C5E89-8969-4EE5-A568-439B3F52562B}" srcId="{D42E1136-01B9-499F-BC0A-525B6FAD7943}" destId="{9832B023-0956-4EB6-B2D8-9E895DD3921C}" srcOrd="4" destOrd="0" parTransId="{85F8B291-0D54-48BC-81D5-C218A1E23D4D}" sibTransId="{9B455600-9E2B-4673-B14F-5700DFFEEB9A}"/>
    <dgm:cxn modelId="{EB742A95-E2E5-4865-A9EE-DD6289C5956B}" type="presOf" srcId="{7C4E5640-8DEA-4A89-A3FD-2299831C91BD}" destId="{F65A934F-9C1E-4F38-97DA-544D68057D74}" srcOrd="0" destOrd="0" presId="urn:microsoft.com/office/officeart/2005/8/layout/default"/>
    <dgm:cxn modelId="{AB4D069C-B08F-4499-A6C2-6C1A6AF1FCD8}" type="presOf" srcId="{F533FFBF-C052-4868-A64A-98A81E0F62D0}" destId="{6F610D70-E085-443D-B8D7-4593583C294C}" srcOrd="0" destOrd="0" presId="urn:microsoft.com/office/officeart/2005/8/layout/default"/>
    <dgm:cxn modelId="{03C10BAE-C405-4112-9F58-7AEEA3FC1E75}" type="presOf" srcId="{9832B023-0956-4EB6-B2D8-9E895DD3921C}" destId="{A81414E9-CA8B-4DC3-B54D-E3C757D23C27}" srcOrd="0" destOrd="0" presId="urn:microsoft.com/office/officeart/2005/8/layout/default"/>
    <dgm:cxn modelId="{AFC9FAC3-EE0F-4B7F-B236-491B0FD1FA08}" type="presOf" srcId="{77439F1A-24AB-4052-9C22-40E2B503521A}" destId="{8A530FA0-763C-4471-947D-959ECE011F01}" srcOrd="0" destOrd="0" presId="urn:microsoft.com/office/officeart/2005/8/layout/default"/>
    <dgm:cxn modelId="{C92DCCF7-625D-4B37-98C1-DEEAD8D0A486}" srcId="{D42E1136-01B9-499F-BC0A-525B6FAD7943}" destId="{77439F1A-24AB-4052-9C22-40E2B503521A}" srcOrd="0" destOrd="0" parTransId="{856BEE40-ADEE-4C35-8FFB-5F464F722DFE}" sibTransId="{98EE0A44-2358-415D-9E31-E2A06CA25C26}"/>
    <dgm:cxn modelId="{6044AE7F-EE6B-428E-A9A7-94FAF6ED23A0}" type="presParOf" srcId="{584DC4A5-EB5C-4A88-B6C8-F492BBA08EA0}" destId="{8A530FA0-763C-4471-947D-959ECE011F01}" srcOrd="0" destOrd="0" presId="urn:microsoft.com/office/officeart/2005/8/layout/default"/>
    <dgm:cxn modelId="{B63A3663-D234-43F9-8028-26A0A609444C}" type="presParOf" srcId="{584DC4A5-EB5C-4A88-B6C8-F492BBA08EA0}" destId="{F6955C38-48C9-40E1-AAD6-E62D9C69B217}" srcOrd="1" destOrd="0" presId="urn:microsoft.com/office/officeart/2005/8/layout/default"/>
    <dgm:cxn modelId="{03043F6E-AD78-43D0-894E-79D68CC7EA8E}" type="presParOf" srcId="{584DC4A5-EB5C-4A88-B6C8-F492BBA08EA0}" destId="{C733999E-70E5-4D94-A434-4AC71183E98A}" srcOrd="2" destOrd="0" presId="urn:microsoft.com/office/officeart/2005/8/layout/default"/>
    <dgm:cxn modelId="{D4F33F4B-7083-45AA-A31D-159B4881604B}" type="presParOf" srcId="{584DC4A5-EB5C-4A88-B6C8-F492BBA08EA0}" destId="{6E344013-3B43-4FDE-AA0D-676C8070DD01}" srcOrd="3" destOrd="0" presId="urn:microsoft.com/office/officeart/2005/8/layout/default"/>
    <dgm:cxn modelId="{EEECD0DD-9882-4D39-B597-6E23986EF6C3}" type="presParOf" srcId="{584DC4A5-EB5C-4A88-B6C8-F492BBA08EA0}" destId="{C83E7145-90FA-45AD-8DA2-322355AAB00A}" srcOrd="4" destOrd="0" presId="urn:microsoft.com/office/officeart/2005/8/layout/default"/>
    <dgm:cxn modelId="{CF4743DB-E4D3-4A43-94D9-AC098740D462}" type="presParOf" srcId="{584DC4A5-EB5C-4A88-B6C8-F492BBA08EA0}" destId="{127F8DF2-3ACD-4D53-AC4F-1BF8BDCA2DE8}" srcOrd="5" destOrd="0" presId="urn:microsoft.com/office/officeart/2005/8/layout/default"/>
    <dgm:cxn modelId="{A6B6AC5E-8184-4F0F-A05A-8628ABC30FFE}" type="presParOf" srcId="{584DC4A5-EB5C-4A88-B6C8-F492BBA08EA0}" destId="{F65A934F-9C1E-4F38-97DA-544D68057D74}" srcOrd="6" destOrd="0" presId="urn:microsoft.com/office/officeart/2005/8/layout/default"/>
    <dgm:cxn modelId="{980C7804-CF78-4BA2-8F3E-F97A9DC95B3E}" type="presParOf" srcId="{584DC4A5-EB5C-4A88-B6C8-F492BBA08EA0}" destId="{A3C73B0E-AEF8-434F-9625-611BDF15B056}" srcOrd="7" destOrd="0" presId="urn:microsoft.com/office/officeart/2005/8/layout/default"/>
    <dgm:cxn modelId="{69E425BC-B24F-4285-A84A-3A250A4CCB2A}" type="presParOf" srcId="{584DC4A5-EB5C-4A88-B6C8-F492BBA08EA0}" destId="{A81414E9-CA8B-4DC3-B54D-E3C757D23C27}" srcOrd="8" destOrd="0" presId="urn:microsoft.com/office/officeart/2005/8/layout/default"/>
    <dgm:cxn modelId="{34A98F1A-046E-439C-9785-60BB0075BA3D}" type="presParOf" srcId="{584DC4A5-EB5C-4A88-B6C8-F492BBA08EA0}" destId="{E760CBA9-9A10-464A-B983-1F58A00E11B4}" srcOrd="9" destOrd="0" presId="urn:microsoft.com/office/officeart/2005/8/layout/default"/>
    <dgm:cxn modelId="{FDB74800-9E13-4214-86BA-A5C34987C8CB}" type="presParOf" srcId="{584DC4A5-EB5C-4A88-B6C8-F492BBA08EA0}" destId="{6F610D70-E085-443D-B8D7-4593583C294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A5B8D-6740-4881-9FBD-410EE61667D4}">
      <dsp:nvSpPr>
        <dsp:cNvPr id="0" name=""/>
        <dsp:cNvSpPr/>
      </dsp:nvSpPr>
      <dsp:spPr>
        <a:xfrm>
          <a:off x="0" y="629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1BF652-9814-4113-B7E3-B7668CA24288}">
      <dsp:nvSpPr>
        <dsp:cNvPr id="0" name=""/>
        <dsp:cNvSpPr/>
      </dsp:nvSpPr>
      <dsp:spPr>
        <a:xfrm>
          <a:off x="445607" y="332073"/>
          <a:ext cx="810195" cy="8101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379DA-6892-43D6-B787-1FD28348EDC8}">
      <dsp:nvSpPr>
        <dsp:cNvPr id="0" name=""/>
        <dsp:cNvSpPr/>
      </dsp:nvSpPr>
      <dsp:spPr>
        <a:xfrm>
          <a:off x="1701410" y="629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매번 발급하고 위</a:t>
          </a:r>
          <a:r>
            <a:rPr lang="en-US" sz="2500" kern="1200"/>
            <a:t>/</a:t>
          </a:r>
          <a:r>
            <a:rPr lang="ko-KR" sz="2500" kern="1200"/>
            <a:t>변조를 확인해야 하는 인증서</a:t>
          </a:r>
          <a:endParaRPr lang="en-US" sz="2500" kern="1200"/>
        </a:p>
      </dsp:txBody>
      <dsp:txXfrm>
        <a:off x="1701410" y="629"/>
        <a:ext cx="5416507" cy="1473082"/>
      </dsp:txXfrm>
    </dsp:sp>
    <dsp:sp modelId="{D8E611DA-32DC-4D51-B0AC-AA8CD4D7046C}">
      <dsp:nvSpPr>
        <dsp:cNvPr id="0" name=""/>
        <dsp:cNvSpPr/>
      </dsp:nvSpPr>
      <dsp:spPr>
        <a:xfrm>
          <a:off x="0" y="1841983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F5800-4056-4B46-B2B5-F1CC07C8396E}">
      <dsp:nvSpPr>
        <dsp:cNvPr id="0" name=""/>
        <dsp:cNvSpPr/>
      </dsp:nvSpPr>
      <dsp:spPr>
        <a:xfrm>
          <a:off x="445607" y="2173426"/>
          <a:ext cx="810195" cy="8101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E3047-DDF2-4379-83FA-2DA0191FAA37}">
      <dsp:nvSpPr>
        <dsp:cNvPr id="0" name=""/>
        <dsp:cNvSpPr/>
      </dsp:nvSpPr>
      <dsp:spPr>
        <a:xfrm>
          <a:off x="1701410" y="1841983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학습 진행 과정 없이 결과만 있는 인증서</a:t>
          </a:r>
          <a:endParaRPr lang="en-US" sz="2500" kern="1200"/>
        </a:p>
      </dsp:txBody>
      <dsp:txXfrm>
        <a:off x="1701410" y="1841983"/>
        <a:ext cx="5416507" cy="1473082"/>
      </dsp:txXfrm>
    </dsp:sp>
    <dsp:sp modelId="{C34631D7-BD8E-4C5B-B049-C7A4249BF62B}">
      <dsp:nvSpPr>
        <dsp:cNvPr id="0" name=""/>
        <dsp:cNvSpPr/>
      </dsp:nvSpPr>
      <dsp:spPr>
        <a:xfrm>
          <a:off x="0" y="3683336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B2FC9-AD9E-4183-8C96-7D023C55148D}">
      <dsp:nvSpPr>
        <dsp:cNvPr id="0" name=""/>
        <dsp:cNvSpPr/>
      </dsp:nvSpPr>
      <dsp:spPr>
        <a:xfrm>
          <a:off x="445607" y="4014780"/>
          <a:ext cx="810195" cy="8101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22624-8467-4677-A9DD-250F87DFADC6}">
      <dsp:nvSpPr>
        <dsp:cNvPr id="0" name=""/>
        <dsp:cNvSpPr/>
      </dsp:nvSpPr>
      <dsp:spPr>
        <a:xfrm>
          <a:off x="1701410" y="3683336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처음 듣는 온라인 사이트에서 발급된 인증서</a:t>
          </a:r>
          <a:r>
            <a:rPr lang="en-US" sz="2500" kern="1200"/>
            <a:t>, </a:t>
          </a:r>
          <a:r>
            <a:rPr lang="ko-KR" sz="2500" kern="1200"/>
            <a:t>믿을 수 있을까</a:t>
          </a:r>
          <a:r>
            <a:rPr lang="en-US" sz="2500" kern="1200"/>
            <a:t>?</a:t>
          </a:r>
        </a:p>
      </dsp:txBody>
      <dsp:txXfrm>
        <a:off x="1701410" y="3683336"/>
        <a:ext cx="5416507" cy="14730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CBF26-E988-4FE9-B432-CF645096CD04}">
      <dsp:nvSpPr>
        <dsp:cNvPr id="0" name=""/>
        <dsp:cNvSpPr/>
      </dsp:nvSpPr>
      <dsp:spPr>
        <a:xfrm>
          <a:off x="210775" y="224"/>
          <a:ext cx="2924835" cy="1462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반복적 인증서 발급 필요</a:t>
          </a:r>
          <a:endParaRPr lang="en-US" sz="2400" kern="1200"/>
        </a:p>
      </dsp:txBody>
      <dsp:txXfrm>
        <a:off x="253608" y="43057"/>
        <a:ext cx="2839169" cy="1376751"/>
      </dsp:txXfrm>
    </dsp:sp>
    <dsp:sp modelId="{D3988490-B7DD-4F05-90ED-E9992D941DEF}">
      <dsp:nvSpPr>
        <dsp:cNvPr id="0" name=""/>
        <dsp:cNvSpPr/>
      </dsp:nvSpPr>
      <dsp:spPr>
        <a:xfrm>
          <a:off x="503259" y="1462641"/>
          <a:ext cx="292483" cy="1096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6813"/>
              </a:lnTo>
              <a:lnTo>
                <a:pt x="292483" y="10968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4EBB0-1881-4B5F-B396-64CECA499A2F}">
      <dsp:nvSpPr>
        <dsp:cNvPr id="0" name=""/>
        <dsp:cNvSpPr/>
      </dsp:nvSpPr>
      <dsp:spPr>
        <a:xfrm>
          <a:off x="795742" y="1828246"/>
          <a:ext cx="2339868" cy="14624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QR</a:t>
          </a:r>
          <a:r>
            <a:rPr lang="ko-KR" sz="2300" kern="1200"/>
            <a:t>코드로 누락 없이</a:t>
          </a:r>
          <a:r>
            <a:rPr lang="en-US" sz="2300" kern="1200"/>
            <a:t>, </a:t>
          </a:r>
          <a:r>
            <a:rPr lang="ko-KR" sz="2300" kern="1200"/>
            <a:t>위변조 걱정 없이</a:t>
          </a:r>
          <a:endParaRPr lang="en-US" sz="2300" kern="1200"/>
        </a:p>
      </dsp:txBody>
      <dsp:txXfrm>
        <a:off x="838575" y="1871079"/>
        <a:ext cx="2254202" cy="1376751"/>
      </dsp:txXfrm>
    </dsp:sp>
    <dsp:sp modelId="{545ACF74-77F5-4E32-8A27-B409D1804A79}">
      <dsp:nvSpPr>
        <dsp:cNvPr id="0" name=""/>
        <dsp:cNvSpPr/>
      </dsp:nvSpPr>
      <dsp:spPr>
        <a:xfrm>
          <a:off x="3866819" y="224"/>
          <a:ext cx="2924835" cy="1462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강의명만 나와있어 배운 내용과 수준 파악 어려움</a:t>
          </a:r>
          <a:endParaRPr lang="en-US" sz="2400" kern="1200"/>
        </a:p>
      </dsp:txBody>
      <dsp:txXfrm>
        <a:off x="3909652" y="43057"/>
        <a:ext cx="2839169" cy="1376751"/>
      </dsp:txXfrm>
    </dsp:sp>
    <dsp:sp modelId="{FFFB8FB8-051D-4EBA-A20C-549A36CE9138}">
      <dsp:nvSpPr>
        <dsp:cNvPr id="0" name=""/>
        <dsp:cNvSpPr/>
      </dsp:nvSpPr>
      <dsp:spPr>
        <a:xfrm>
          <a:off x="4159303" y="1462641"/>
          <a:ext cx="292483" cy="1096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6813"/>
              </a:lnTo>
              <a:lnTo>
                <a:pt x="292483" y="10968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BA6D82-9151-4709-9622-0C80F3221600}">
      <dsp:nvSpPr>
        <dsp:cNvPr id="0" name=""/>
        <dsp:cNvSpPr/>
      </dsp:nvSpPr>
      <dsp:spPr>
        <a:xfrm>
          <a:off x="4451786" y="1828246"/>
          <a:ext cx="2339868" cy="14624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학습 과정 블록체인에 저장</a:t>
          </a:r>
          <a:r>
            <a:rPr lang="en-US" sz="2300" kern="1200"/>
            <a:t>, </a:t>
          </a:r>
          <a:r>
            <a:rPr lang="ko-KR" sz="2300" kern="1200"/>
            <a:t>조회 가능</a:t>
          </a:r>
          <a:endParaRPr lang="en-US" sz="2300" kern="1200"/>
        </a:p>
      </dsp:txBody>
      <dsp:txXfrm>
        <a:off x="4494619" y="1871079"/>
        <a:ext cx="2254202" cy="1376751"/>
      </dsp:txXfrm>
    </dsp:sp>
    <dsp:sp modelId="{22FE6A1D-637A-4F06-8D0F-B61072079D2F}">
      <dsp:nvSpPr>
        <dsp:cNvPr id="0" name=""/>
        <dsp:cNvSpPr/>
      </dsp:nvSpPr>
      <dsp:spPr>
        <a:xfrm>
          <a:off x="7522864" y="224"/>
          <a:ext cx="2924835" cy="1462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인증서 발행 기관을 신뢰할 수 없음</a:t>
          </a:r>
          <a:endParaRPr lang="en-US" sz="2400" kern="1200"/>
        </a:p>
      </dsp:txBody>
      <dsp:txXfrm>
        <a:off x="7565697" y="43057"/>
        <a:ext cx="2839169" cy="1376751"/>
      </dsp:txXfrm>
    </dsp:sp>
    <dsp:sp modelId="{0E585961-5B1A-4F4D-94BE-7A9A493BC06E}">
      <dsp:nvSpPr>
        <dsp:cNvPr id="0" name=""/>
        <dsp:cNvSpPr/>
      </dsp:nvSpPr>
      <dsp:spPr>
        <a:xfrm>
          <a:off x="7815347" y="1462641"/>
          <a:ext cx="292483" cy="1096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6813"/>
              </a:lnTo>
              <a:lnTo>
                <a:pt x="292483" y="10968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F3799-73D3-4420-BF78-642F2ED9ADE6}">
      <dsp:nvSpPr>
        <dsp:cNvPr id="0" name=""/>
        <dsp:cNvSpPr/>
      </dsp:nvSpPr>
      <dsp:spPr>
        <a:xfrm>
          <a:off x="8107831" y="1828246"/>
          <a:ext cx="2339868" cy="14624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투명한 평가 절차</a:t>
          </a:r>
          <a:r>
            <a:rPr lang="en-US" sz="2300" kern="1200"/>
            <a:t>, </a:t>
          </a:r>
          <a:r>
            <a:rPr lang="ko-KR" sz="2300" kern="1200"/>
            <a:t>누구나 강의 수강</a:t>
          </a:r>
          <a:r>
            <a:rPr lang="en-US" sz="2300" kern="1200"/>
            <a:t>, </a:t>
          </a:r>
          <a:r>
            <a:rPr lang="ko-KR" sz="2300" kern="1200"/>
            <a:t>생성</a:t>
          </a:r>
          <a:r>
            <a:rPr lang="en-US" sz="2300" kern="1200"/>
            <a:t>, </a:t>
          </a:r>
          <a:r>
            <a:rPr lang="ko-KR" sz="2300" kern="1200"/>
            <a:t>인증</a:t>
          </a:r>
          <a:endParaRPr lang="en-US" sz="2300" kern="1200"/>
        </a:p>
      </dsp:txBody>
      <dsp:txXfrm>
        <a:off x="8150664" y="1871079"/>
        <a:ext cx="2254202" cy="13767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3DA6F-96CE-4382-86F1-47433CDB8F23}">
      <dsp:nvSpPr>
        <dsp:cNvPr id="0" name=""/>
        <dsp:cNvSpPr/>
      </dsp:nvSpPr>
      <dsp:spPr>
        <a:xfrm>
          <a:off x="0" y="566124"/>
          <a:ext cx="7117918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/>
            <a:t>스마트 </a:t>
          </a:r>
          <a:r>
            <a:rPr lang="ko-KR" sz="2800" kern="1200" dirty="0" err="1"/>
            <a:t>컨트랙트</a:t>
          </a:r>
          <a:r>
            <a:rPr lang="ko-KR" sz="2800" kern="1200" dirty="0"/>
            <a:t> 코드 최적화</a:t>
          </a:r>
          <a:endParaRPr lang="en-US" sz="2800" kern="1200" dirty="0"/>
        </a:p>
      </dsp:txBody>
      <dsp:txXfrm>
        <a:off x="59399" y="625523"/>
        <a:ext cx="6999120" cy="1098002"/>
      </dsp:txXfrm>
    </dsp:sp>
    <dsp:sp modelId="{90A9F02C-60D3-453F-8E49-8564C5D085CC}">
      <dsp:nvSpPr>
        <dsp:cNvPr id="0" name=""/>
        <dsp:cNvSpPr/>
      </dsp:nvSpPr>
      <dsp:spPr>
        <a:xfrm>
          <a:off x="0" y="1970124"/>
          <a:ext cx="7117918" cy="1216800"/>
        </a:xfrm>
        <a:prstGeom prst="roundRect">
          <a:avLst/>
        </a:prstGeom>
        <a:solidFill>
          <a:schemeClr val="accent2">
            <a:hueOff val="764050"/>
            <a:satOff val="-3700"/>
            <a:lumOff val="-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/>
            <a:t>저렴한 </a:t>
          </a:r>
          <a:r>
            <a:rPr lang="ko-KR" sz="2800" kern="1200" dirty="0" err="1"/>
            <a:t>메인넷</a:t>
          </a:r>
          <a:r>
            <a:rPr lang="en-US" altLang="ko-KR" sz="2800" kern="1200" dirty="0"/>
            <a:t>(</a:t>
          </a:r>
          <a:r>
            <a:rPr lang="ko-KR" altLang="en-US" sz="2800" kern="1200" dirty="0" err="1"/>
            <a:t>클레이튼</a:t>
          </a:r>
          <a:r>
            <a:rPr lang="en-US" altLang="ko-KR" sz="2800" kern="1200" dirty="0"/>
            <a:t>, </a:t>
          </a:r>
          <a:r>
            <a:rPr lang="ko-KR" altLang="en-US" sz="2800" kern="1200" dirty="0" err="1"/>
            <a:t>트론</a:t>
          </a:r>
          <a:r>
            <a:rPr lang="ko-KR" altLang="en-US" sz="2800" kern="1200" dirty="0"/>
            <a:t> 등</a:t>
          </a:r>
          <a:r>
            <a:rPr lang="en-US" altLang="ko-KR" sz="2800" kern="1200" dirty="0"/>
            <a:t>)</a:t>
          </a:r>
          <a:r>
            <a:rPr lang="ko-KR" sz="2800" kern="1200" dirty="0"/>
            <a:t>으로 이전</a:t>
          </a:r>
          <a:endParaRPr lang="en-US" sz="2800" kern="1200" dirty="0"/>
        </a:p>
      </dsp:txBody>
      <dsp:txXfrm>
        <a:off x="59399" y="2029523"/>
        <a:ext cx="6999120" cy="1098002"/>
      </dsp:txXfrm>
    </dsp:sp>
    <dsp:sp modelId="{BB676039-87D3-4C1C-AB1D-A2DBBEDE2A6F}">
      <dsp:nvSpPr>
        <dsp:cNvPr id="0" name=""/>
        <dsp:cNvSpPr/>
      </dsp:nvSpPr>
      <dsp:spPr>
        <a:xfrm>
          <a:off x="0" y="3374124"/>
          <a:ext cx="7117918" cy="1216800"/>
        </a:xfrm>
        <a:prstGeom prst="roundRect">
          <a:avLst/>
        </a:prstGeom>
        <a:solidFill>
          <a:schemeClr val="accent2">
            <a:hueOff val="1528101"/>
            <a:satOff val="-7401"/>
            <a:lumOff val="-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NFT</a:t>
          </a:r>
          <a:r>
            <a:rPr lang="ko-KR" sz="2800" kern="1200" dirty="0"/>
            <a:t>를 이용한 강의 소유권 확립 및 거래</a:t>
          </a:r>
          <a:endParaRPr lang="en-US" sz="2800" kern="1200" dirty="0"/>
        </a:p>
      </dsp:txBody>
      <dsp:txXfrm>
        <a:off x="59399" y="3433523"/>
        <a:ext cx="6999120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724FF-49D7-4693-9D53-EFC6C2BB79E9}">
      <dsp:nvSpPr>
        <dsp:cNvPr id="0" name=""/>
        <dsp:cNvSpPr/>
      </dsp:nvSpPr>
      <dsp:spPr>
        <a:xfrm>
          <a:off x="596791" y="354854"/>
          <a:ext cx="4784552" cy="4784552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 dirty="0"/>
            <a:t>블록체인의 탈중앙성</a:t>
          </a:r>
          <a:r>
            <a:rPr lang="en-US" sz="1700" kern="1200" dirty="0"/>
            <a:t>, </a:t>
          </a:r>
          <a:r>
            <a:rPr lang="ko-KR" sz="1700" kern="1200" dirty="0"/>
            <a:t>투명성</a:t>
          </a:r>
          <a:r>
            <a:rPr lang="en-US" sz="1700" kern="1200" dirty="0"/>
            <a:t>, </a:t>
          </a:r>
          <a:r>
            <a:rPr lang="ko-KR" sz="1700" kern="1200" dirty="0"/>
            <a:t>불변성을 이용하여 문제 해결 가능</a:t>
          </a:r>
          <a:endParaRPr lang="en-US" sz="1700" kern="1200" dirty="0"/>
        </a:p>
      </dsp:txBody>
      <dsp:txXfrm>
        <a:off x="3043747" y="1239996"/>
        <a:ext cx="1765727" cy="1423974"/>
      </dsp:txXfrm>
    </dsp:sp>
    <dsp:sp modelId="{9C977087-FAB5-4A24-96BB-485C1DF389A9}">
      <dsp:nvSpPr>
        <dsp:cNvPr id="0" name=""/>
        <dsp:cNvSpPr/>
      </dsp:nvSpPr>
      <dsp:spPr>
        <a:xfrm>
          <a:off x="395156" y="556489"/>
          <a:ext cx="4784552" cy="4784552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학습 데이터 위변조 불가능</a:t>
          </a:r>
          <a:endParaRPr lang="en-US" sz="1700" kern="1200"/>
        </a:p>
      </dsp:txBody>
      <dsp:txXfrm>
        <a:off x="2872871" y="3034203"/>
        <a:ext cx="1765727" cy="1423974"/>
      </dsp:txXfrm>
    </dsp:sp>
    <dsp:sp modelId="{B5212260-D42E-4212-8B6A-7D89E47ADB68}">
      <dsp:nvSpPr>
        <dsp:cNvPr id="0" name=""/>
        <dsp:cNvSpPr/>
      </dsp:nvSpPr>
      <dsp:spPr>
        <a:xfrm>
          <a:off x="395156" y="556489"/>
          <a:ext cx="4784552" cy="4784552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학습 진행 과정 블록체인에 기록</a:t>
          </a:r>
          <a:r>
            <a:rPr lang="en-US" sz="1700" kern="1200"/>
            <a:t>, </a:t>
          </a:r>
          <a:r>
            <a:rPr lang="ko-KR" sz="1700" kern="1200"/>
            <a:t>투명한 평가 절차</a:t>
          </a:r>
          <a:endParaRPr lang="en-US" sz="1700" kern="1200"/>
        </a:p>
      </dsp:txBody>
      <dsp:txXfrm>
        <a:off x="936266" y="3034203"/>
        <a:ext cx="1765727" cy="1423974"/>
      </dsp:txXfrm>
    </dsp:sp>
    <dsp:sp modelId="{970A6FC5-EE99-49C2-9AD5-07F3240FF327}">
      <dsp:nvSpPr>
        <dsp:cNvPr id="0" name=""/>
        <dsp:cNvSpPr/>
      </dsp:nvSpPr>
      <dsp:spPr>
        <a:xfrm>
          <a:off x="395156" y="556489"/>
          <a:ext cx="4784552" cy="4784552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누구나 강의 만들고 증명 가능</a:t>
          </a:r>
          <a:endParaRPr lang="en-US" sz="1700" kern="1200"/>
        </a:p>
      </dsp:txBody>
      <dsp:txXfrm>
        <a:off x="936266" y="1439352"/>
        <a:ext cx="1765727" cy="14239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2C3C7-DC86-4EED-895E-DA17787B495E}">
      <dsp:nvSpPr>
        <dsp:cNvPr id="0" name=""/>
        <dsp:cNvSpPr/>
      </dsp:nvSpPr>
      <dsp:spPr>
        <a:xfrm>
          <a:off x="0" y="2518"/>
          <a:ext cx="71179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BF393-6102-41ED-89D1-8FBB9E56B7F4}">
      <dsp:nvSpPr>
        <dsp:cNvPr id="0" name=""/>
        <dsp:cNvSpPr/>
      </dsp:nvSpPr>
      <dsp:spPr>
        <a:xfrm>
          <a:off x="0" y="2518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500" kern="1200" dirty="0"/>
            <a:t>블록체인으로 학습 데이터의 안정성과 투명성을 보장</a:t>
          </a:r>
          <a:r>
            <a:rPr lang="en-US" sz="3500" kern="1200" dirty="0"/>
            <a:t>, </a:t>
          </a:r>
          <a:r>
            <a:rPr lang="ko-KR" sz="3500" kern="1200" dirty="0" err="1"/>
            <a:t>위변조</a:t>
          </a:r>
          <a:r>
            <a:rPr lang="ko-KR" sz="3500" kern="1200" dirty="0"/>
            <a:t> 방지</a:t>
          </a:r>
          <a:endParaRPr lang="en-US" sz="3500" kern="1200" dirty="0"/>
        </a:p>
      </dsp:txBody>
      <dsp:txXfrm>
        <a:off x="0" y="2518"/>
        <a:ext cx="7117918" cy="1717337"/>
      </dsp:txXfrm>
    </dsp:sp>
    <dsp:sp modelId="{EE66CE25-08BC-4E5C-ADDD-3C56346032F8}">
      <dsp:nvSpPr>
        <dsp:cNvPr id="0" name=""/>
        <dsp:cNvSpPr/>
      </dsp:nvSpPr>
      <dsp:spPr>
        <a:xfrm>
          <a:off x="0" y="1719855"/>
          <a:ext cx="7117918" cy="0"/>
        </a:xfrm>
        <a:prstGeom prst="line">
          <a:avLst/>
        </a:prstGeom>
        <a:solidFill>
          <a:schemeClr val="accent2">
            <a:hueOff val="764050"/>
            <a:satOff val="-3700"/>
            <a:lumOff val="-686"/>
            <a:alphaOff val="0"/>
          </a:schemeClr>
        </a:solidFill>
        <a:ln w="12700" cap="flat" cmpd="sng" algn="ctr">
          <a:solidFill>
            <a:schemeClr val="accent2">
              <a:hueOff val="764050"/>
              <a:satOff val="-3700"/>
              <a:lumOff val="-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53853-E19E-4999-A845-9DBB948AFC67}">
      <dsp:nvSpPr>
        <dsp:cNvPr id="0" name=""/>
        <dsp:cNvSpPr/>
      </dsp:nvSpPr>
      <dsp:spPr>
        <a:xfrm>
          <a:off x="0" y="1719855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500" kern="1200"/>
            <a:t>학습 진행 과정 파악</a:t>
          </a:r>
          <a:r>
            <a:rPr lang="en-US" sz="3500" kern="1200"/>
            <a:t>, </a:t>
          </a:r>
          <a:r>
            <a:rPr lang="ko-KR" sz="3500" kern="1200"/>
            <a:t>평가 시스템의 공정성 확보</a:t>
          </a:r>
          <a:r>
            <a:rPr lang="en-US" sz="3500" kern="1200"/>
            <a:t>, </a:t>
          </a:r>
          <a:r>
            <a:rPr lang="ko-KR" sz="3500" kern="1200"/>
            <a:t>학습 과정에 대한 신뢰성</a:t>
          </a:r>
          <a:endParaRPr lang="en-US" sz="3500" kern="1200"/>
        </a:p>
      </dsp:txBody>
      <dsp:txXfrm>
        <a:off x="0" y="1719855"/>
        <a:ext cx="7117918" cy="1717337"/>
      </dsp:txXfrm>
    </dsp:sp>
    <dsp:sp modelId="{C5288C99-4CC5-4FE0-9A08-1A2277A187CB}">
      <dsp:nvSpPr>
        <dsp:cNvPr id="0" name=""/>
        <dsp:cNvSpPr/>
      </dsp:nvSpPr>
      <dsp:spPr>
        <a:xfrm>
          <a:off x="0" y="3437193"/>
          <a:ext cx="7117918" cy="0"/>
        </a:xfrm>
        <a:prstGeom prst="line">
          <a:avLst/>
        </a:prstGeom>
        <a:solidFill>
          <a:schemeClr val="accent2">
            <a:hueOff val="1528101"/>
            <a:satOff val="-7401"/>
            <a:lumOff val="-1372"/>
            <a:alphaOff val="0"/>
          </a:schemeClr>
        </a:solidFill>
        <a:ln w="12700" cap="flat" cmpd="sng" algn="ctr">
          <a:solidFill>
            <a:schemeClr val="accent2">
              <a:hueOff val="1528101"/>
              <a:satOff val="-7401"/>
              <a:lumOff val="-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FB57D-5E91-4E20-9F97-F4F3802F885D}">
      <dsp:nvSpPr>
        <dsp:cNvPr id="0" name=""/>
        <dsp:cNvSpPr/>
      </dsp:nvSpPr>
      <dsp:spPr>
        <a:xfrm>
          <a:off x="0" y="3437193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500" kern="1200"/>
            <a:t>누구나 학습 컨텐츠 공급</a:t>
          </a:r>
          <a:r>
            <a:rPr lang="en-US" sz="3500" kern="1200"/>
            <a:t>, </a:t>
          </a:r>
          <a:r>
            <a:rPr lang="ko-KR" sz="3500" kern="1200"/>
            <a:t>소비</a:t>
          </a:r>
          <a:r>
            <a:rPr lang="en-US" sz="3500" kern="1200"/>
            <a:t>, </a:t>
          </a:r>
          <a:r>
            <a:rPr lang="ko-KR" sz="3500" kern="1200"/>
            <a:t>인증</a:t>
          </a:r>
          <a:endParaRPr lang="en-US" sz="3500" kern="1200"/>
        </a:p>
      </dsp:txBody>
      <dsp:txXfrm>
        <a:off x="0" y="3437193"/>
        <a:ext cx="7117918" cy="17173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B02C9-CB20-4F8B-AFA3-D5B95AE54CD7}">
      <dsp:nvSpPr>
        <dsp:cNvPr id="0" name=""/>
        <dsp:cNvSpPr/>
      </dsp:nvSpPr>
      <dsp:spPr>
        <a:xfrm>
          <a:off x="2271269" y="1101"/>
          <a:ext cx="2575379" cy="2575379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강의 수강</a:t>
          </a:r>
          <a:endParaRPr lang="en-US" sz="2500" kern="1200"/>
        </a:p>
      </dsp:txBody>
      <dsp:txXfrm>
        <a:off x="2915114" y="1101"/>
        <a:ext cx="1287689" cy="2124688"/>
      </dsp:txXfrm>
    </dsp:sp>
    <dsp:sp modelId="{EACA7DEF-E76A-4118-ABD3-EC5254853B00}">
      <dsp:nvSpPr>
        <dsp:cNvPr id="0" name=""/>
        <dsp:cNvSpPr/>
      </dsp:nvSpPr>
      <dsp:spPr>
        <a:xfrm rot="7200000">
          <a:off x="3760524" y="2580567"/>
          <a:ext cx="2575379" cy="2575379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764050"/>
            <a:satOff val="-3700"/>
            <a:lumOff val="-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강의 수강 인증</a:t>
          </a:r>
          <a:endParaRPr lang="en-US" sz="2500" kern="1200"/>
        </a:p>
      </dsp:txBody>
      <dsp:txXfrm rot="-5400000">
        <a:off x="4181025" y="3337084"/>
        <a:ext cx="2124688" cy="1287689"/>
      </dsp:txXfrm>
    </dsp:sp>
    <dsp:sp modelId="{15D8D530-8CC0-4FD6-A91D-D0C0CFCDB691}">
      <dsp:nvSpPr>
        <dsp:cNvPr id="0" name=""/>
        <dsp:cNvSpPr/>
      </dsp:nvSpPr>
      <dsp:spPr>
        <a:xfrm rot="14400000">
          <a:off x="782014" y="2580567"/>
          <a:ext cx="2575379" cy="2575379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1528101"/>
            <a:satOff val="-7401"/>
            <a:lumOff val="-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강의 생성</a:t>
          </a:r>
          <a:endParaRPr lang="en-US" sz="2500" kern="1200"/>
        </a:p>
      </dsp:txBody>
      <dsp:txXfrm rot="5400000">
        <a:off x="812205" y="3337084"/>
        <a:ext cx="2124688" cy="1287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1BA90-D41E-4E56-8FB9-9AADEB9FA3F0}">
      <dsp:nvSpPr>
        <dsp:cNvPr id="0" name=""/>
        <dsp:cNvSpPr/>
      </dsp:nvSpPr>
      <dsp:spPr>
        <a:xfrm>
          <a:off x="0" y="50245"/>
          <a:ext cx="10659110" cy="1017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 err="1"/>
            <a:t>트러플은</a:t>
          </a:r>
          <a:r>
            <a:rPr lang="ko-KR" sz="2100" kern="1200" dirty="0"/>
            <a:t> 이더리움 가상 머신을 사용하는 블록체인을 위한 개발 환경을 제공</a:t>
          </a:r>
          <a:endParaRPr lang="en-US" sz="2100" kern="1200" dirty="0"/>
        </a:p>
      </dsp:txBody>
      <dsp:txXfrm>
        <a:off x="49663" y="99908"/>
        <a:ext cx="10559784" cy="918025"/>
      </dsp:txXfrm>
    </dsp:sp>
    <dsp:sp modelId="{B32915AC-0E4B-47D0-BB5F-08E54003EC09}">
      <dsp:nvSpPr>
        <dsp:cNvPr id="0" name=""/>
        <dsp:cNvSpPr/>
      </dsp:nvSpPr>
      <dsp:spPr>
        <a:xfrm>
          <a:off x="0" y="1128077"/>
          <a:ext cx="10659110" cy="1017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 err="1"/>
            <a:t>트러플로</a:t>
          </a:r>
          <a:r>
            <a:rPr lang="ko-KR" sz="2100" kern="1200" dirty="0"/>
            <a:t> 작성한 스마트 컨트랙트 코드를 컴파일</a:t>
          </a:r>
          <a:r>
            <a:rPr lang="en-US" sz="2100" kern="1200" dirty="0"/>
            <a:t>, </a:t>
          </a:r>
          <a:r>
            <a:rPr lang="ko-KR" sz="2100" kern="1200" dirty="0"/>
            <a:t>배포</a:t>
          </a:r>
          <a:r>
            <a:rPr lang="en-US" sz="2100" kern="1200" dirty="0"/>
            <a:t>, </a:t>
          </a:r>
          <a:r>
            <a:rPr lang="ko-KR" sz="2100" kern="1200" dirty="0"/>
            <a:t>마이그레이션</a:t>
          </a:r>
          <a:r>
            <a:rPr lang="en-US" sz="2100" kern="1200" dirty="0"/>
            <a:t> </a:t>
          </a:r>
          <a:r>
            <a:rPr lang="ko-KR" sz="2100" kern="1200" dirty="0"/>
            <a:t>가능</a:t>
          </a:r>
          <a:endParaRPr lang="en-US" sz="2100" kern="1200" dirty="0"/>
        </a:p>
      </dsp:txBody>
      <dsp:txXfrm>
        <a:off x="49663" y="1177740"/>
        <a:ext cx="10559784" cy="918025"/>
      </dsp:txXfrm>
    </dsp:sp>
    <dsp:sp modelId="{AEC88BEC-2501-4476-A631-E6AF2E905DD3}">
      <dsp:nvSpPr>
        <dsp:cNvPr id="0" name=""/>
        <dsp:cNvSpPr/>
      </dsp:nvSpPr>
      <dsp:spPr>
        <a:xfrm>
          <a:off x="0" y="2205909"/>
          <a:ext cx="10659110" cy="1017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 err="1"/>
            <a:t>가나슈는</a:t>
          </a:r>
          <a:r>
            <a:rPr lang="ko-KR" sz="2100" kern="1200" dirty="0"/>
            <a:t> 개발용 개인 블록체인으로 스마트 컨트랙트 배포</a:t>
          </a:r>
          <a:r>
            <a:rPr lang="en-US" sz="2100" kern="1200" dirty="0"/>
            <a:t>, </a:t>
          </a:r>
          <a:r>
            <a:rPr lang="ko-KR" sz="2100" kern="1200" dirty="0"/>
            <a:t>테스트 가능</a:t>
          </a:r>
          <a:endParaRPr lang="en-US" sz="2100" kern="1200" dirty="0"/>
        </a:p>
      </dsp:txBody>
      <dsp:txXfrm>
        <a:off x="49663" y="2255572"/>
        <a:ext cx="10559784" cy="918025"/>
      </dsp:txXfrm>
    </dsp:sp>
    <dsp:sp modelId="{0B608902-2007-420E-B119-EA4D6DD3ABDC}">
      <dsp:nvSpPr>
        <dsp:cNvPr id="0" name=""/>
        <dsp:cNvSpPr/>
      </dsp:nvSpPr>
      <dsp:spPr>
        <a:xfrm>
          <a:off x="0" y="3283740"/>
          <a:ext cx="10659110" cy="1017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 err="1"/>
            <a:t>트러플은</a:t>
          </a:r>
          <a:r>
            <a:rPr lang="ko-KR" sz="2100" kern="1200" dirty="0"/>
            <a:t> </a:t>
          </a:r>
          <a:r>
            <a:rPr lang="ko-KR" sz="2100" kern="1200" dirty="0" err="1"/>
            <a:t>가나슈를</a:t>
          </a:r>
          <a:r>
            <a:rPr lang="ko-KR" sz="2100" kern="1200" dirty="0"/>
            <a:t> 통한 테스트를 지원</a:t>
          </a:r>
          <a:r>
            <a:rPr lang="en-US" sz="2100" kern="1200" dirty="0"/>
            <a:t>, </a:t>
          </a:r>
          <a:r>
            <a:rPr lang="ko-KR" sz="2100" kern="1200" dirty="0"/>
            <a:t>로컬 환경에서 자유롭게 작성한 컨트랙트 배포 및 테스트 가능</a:t>
          </a:r>
          <a:endParaRPr lang="en-US" sz="2100" kern="1200" dirty="0"/>
        </a:p>
      </dsp:txBody>
      <dsp:txXfrm>
        <a:off x="49663" y="3333403"/>
        <a:ext cx="10559784" cy="9180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AD4D1-D96F-4896-83DB-E02CB0A1E353}">
      <dsp:nvSpPr>
        <dsp:cNvPr id="0" name=""/>
        <dsp:cNvSpPr/>
      </dsp:nvSpPr>
      <dsp:spPr>
        <a:xfrm>
          <a:off x="4683" y="1031072"/>
          <a:ext cx="2047905" cy="12287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강의 수강</a:t>
          </a:r>
          <a:endParaRPr lang="en-US" sz="2100" kern="1200"/>
        </a:p>
      </dsp:txBody>
      <dsp:txXfrm>
        <a:off x="40672" y="1067061"/>
        <a:ext cx="1975927" cy="1156765"/>
      </dsp:txXfrm>
    </dsp:sp>
    <dsp:sp modelId="{8810D561-2F3F-4FFC-9685-7E0EFEFCCACB}">
      <dsp:nvSpPr>
        <dsp:cNvPr id="0" name=""/>
        <dsp:cNvSpPr/>
      </dsp:nvSpPr>
      <dsp:spPr>
        <a:xfrm>
          <a:off x="2257379" y="1391503"/>
          <a:ext cx="434155" cy="507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257379" y="1493079"/>
        <a:ext cx="303909" cy="304728"/>
      </dsp:txXfrm>
    </dsp:sp>
    <dsp:sp modelId="{C77FD5EF-5966-4999-854C-51C5875943C7}">
      <dsp:nvSpPr>
        <dsp:cNvPr id="0" name=""/>
        <dsp:cNvSpPr/>
      </dsp:nvSpPr>
      <dsp:spPr>
        <a:xfrm>
          <a:off x="2871751" y="1031072"/>
          <a:ext cx="2047905" cy="12287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학습 과정 블록체인에 저장</a:t>
          </a:r>
          <a:endParaRPr lang="en-US" sz="2100" kern="1200"/>
        </a:p>
      </dsp:txBody>
      <dsp:txXfrm>
        <a:off x="2907740" y="1067061"/>
        <a:ext cx="1975927" cy="1156765"/>
      </dsp:txXfrm>
    </dsp:sp>
    <dsp:sp modelId="{7E9378A8-56CD-46D8-A2E6-81C786A69650}">
      <dsp:nvSpPr>
        <dsp:cNvPr id="0" name=""/>
        <dsp:cNvSpPr/>
      </dsp:nvSpPr>
      <dsp:spPr>
        <a:xfrm>
          <a:off x="5124446" y="1391503"/>
          <a:ext cx="434155" cy="507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124446" y="1493079"/>
        <a:ext cx="303909" cy="304728"/>
      </dsp:txXfrm>
    </dsp:sp>
    <dsp:sp modelId="{E378ED1B-CA24-46D9-B62B-DC561E94AB4F}">
      <dsp:nvSpPr>
        <dsp:cNvPr id="0" name=""/>
        <dsp:cNvSpPr/>
      </dsp:nvSpPr>
      <dsp:spPr>
        <a:xfrm>
          <a:off x="5738818" y="1031072"/>
          <a:ext cx="2047905" cy="12287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증명서 자동 발급</a:t>
          </a:r>
          <a:endParaRPr lang="en-US" sz="2100" kern="1200"/>
        </a:p>
      </dsp:txBody>
      <dsp:txXfrm>
        <a:off x="5774807" y="1067061"/>
        <a:ext cx="1975927" cy="1156765"/>
      </dsp:txXfrm>
    </dsp:sp>
    <dsp:sp modelId="{29F344AD-6780-461D-A70F-71B44D965758}">
      <dsp:nvSpPr>
        <dsp:cNvPr id="0" name=""/>
        <dsp:cNvSpPr/>
      </dsp:nvSpPr>
      <dsp:spPr>
        <a:xfrm>
          <a:off x="7991514" y="1391503"/>
          <a:ext cx="434155" cy="507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991514" y="1493079"/>
        <a:ext cx="303909" cy="304728"/>
      </dsp:txXfrm>
    </dsp:sp>
    <dsp:sp modelId="{4741D8D8-B490-4C53-916D-5BFED4D57051}">
      <dsp:nvSpPr>
        <dsp:cNvPr id="0" name=""/>
        <dsp:cNvSpPr/>
      </dsp:nvSpPr>
      <dsp:spPr>
        <a:xfrm>
          <a:off x="8605885" y="1031072"/>
          <a:ext cx="2047905" cy="12287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QR </a:t>
          </a:r>
          <a:r>
            <a:rPr lang="ko-KR" sz="2100" kern="1200"/>
            <a:t>코드로 증명서 조회</a:t>
          </a:r>
          <a:endParaRPr lang="en-US" sz="2100" kern="1200"/>
        </a:p>
      </dsp:txBody>
      <dsp:txXfrm>
        <a:off x="8641874" y="1067061"/>
        <a:ext cx="1975927" cy="11567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75BC8-DC2F-48E4-92B6-4304867D6810}">
      <dsp:nvSpPr>
        <dsp:cNvPr id="0" name=""/>
        <dsp:cNvSpPr/>
      </dsp:nvSpPr>
      <dsp:spPr>
        <a:xfrm>
          <a:off x="0" y="67743"/>
          <a:ext cx="10658475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개발 언어</a:t>
          </a:r>
          <a:r>
            <a:rPr lang="en-US" sz="2000" kern="1200"/>
            <a:t>: JavaScript, Solidity</a:t>
          </a:r>
        </a:p>
      </dsp:txBody>
      <dsp:txXfrm>
        <a:off x="28557" y="96300"/>
        <a:ext cx="10601361" cy="527886"/>
      </dsp:txXfrm>
    </dsp:sp>
    <dsp:sp modelId="{E49AA8AF-BC42-4326-98B9-27BC009842CE}">
      <dsp:nvSpPr>
        <dsp:cNvPr id="0" name=""/>
        <dsp:cNvSpPr/>
      </dsp:nvSpPr>
      <dsp:spPr>
        <a:xfrm>
          <a:off x="0" y="710343"/>
          <a:ext cx="10658475" cy="585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개발</a:t>
          </a:r>
          <a:r>
            <a:rPr lang="en-US" sz="2000" kern="1200"/>
            <a:t> </a:t>
          </a:r>
          <a:r>
            <a:rPr lang="ko-KR" sz="2000" kern="1200"/>
            <a:t>도구</a:t>
          </a:r>
          <a:r>
            <a:rPr lang="en-US" sz="2000" kern="1200"/>
            <a:t>: VS Code, Intellij IDEA, Git</a:t>
          </a:r>
        </a:p>
      </dsp:txBody>
      <dsp:txXfrm>
        <a:off x="28557" y="738900"/>
        <a:ext cx="10601361" cy="527886"/>
      </dsp:txXfrm>
    </dsp:sp>
    <dsp:sp modelId="{740CD5A8-9B6A-4B1B-BEDB-42164EFD20D1}">
      <dsp:nvSpPr>
        <dsp:cNvPr id="0" name=""/>
        <dsp:cNvSpPr/>
      </dsp:nvSpPr>
      <dsp:spPr>
        <a:xfrm>
          <a:off x="0" y="1352944"/>
          <a:ext cx="10658475" cy="585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Node.js, Express, Next.js</a:t>
          </a:r>
        </a:p>
      </dsp:txBody>
      <dsp:txXfrm>
        <a:off x="28557" y="1381501"/>
        <a:ext cx="10601361" cy="527886"/>
      </dsp:txXfrm>
    </dsp:sp>
    <dsp:sp modelId="{FD01348F-2074-4F86-8687-BB96485F2EE0}">
      <dsp:nvSpPr>
        <dsp:cNvPr id="0" name=""/>
        <dsp:cNvSpPr/>
      </dsp:nvSpPr>
      <dsp:spPr>
        <a:xfrm>
          <a:off x="0" y="1995544"/>
          <a:ext cx="10658475" cy="585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Web3.js, Truffle Suite, Ganache</a:t>
          </a:r>
        </a:p>
      </dsp:txBody>
      <dsp:txXfrm>
        <a:off x="28557" y="2024101"/>
        <a:ext cx="10601361" cy="527886"/>
      </dsp:txXfrm>
    </dsp:sp>
    <dsp:sp modelId="{47B42783-3C0B-41AB-BA29-F61660B24086}">
      <dsp:nvSpPr>
        <dsp:cNvPr id="0" name=""/>
        <dsp:cNvSpPr/>
      </dsp:nvSpPr>
      <dsp:spPr>
        <a:xfrm>
          <a:off x="0" y="2638144"/>
          <a:ext cx="10658475" cy="585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데이터베이스</a:t>
          </a:r>
          <a:r>
            <a:rPr lang="en-US" sz="2000" kern="1200"/>
            <a:t>: MySQL</a:t>
          </a:r>
        </a:p>
      </dsp:txBody>
      <dsp:txXfrm>
        <a:off x="28557" y="2666701"/>
        <a:ext cx="10601361" cy="5278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A7AF2-03BF-455A-B08B-D460EA59FC31}">
      <dsp:nvSpPr>
        <dsp:cNvPr id="0" name=""/>
        <dsp:cNvSpPr/>
      </dsp:nvSpPr>
      <dsp:spPr>
        <a:xfrm>
          <a:off x="367210" y="0"/>
          <a:ext cx="5157049" cy="5157049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25D80-7189-44A9-A64B-E6ABB0F352A5}">
      <dsp:nvSpPr>
        <dsp:cNvPr id="0" name=""/>
        <dsp:cNvSpPr/>
      </dsp:nvSpPr>
      <dsp:spPr>
        <a:xfrm>
          <a:off x="857130" y="489919"/>
          <a:ext cx="2011249" cy="20112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학습 과정 저장하는 </a:t>
          </a:r>
          <a:r>
            <a:rPr lang="en-US" sz="1500" kern="1200" dirty="0"/>
            <a:t>Learn </a:t>
          </a:r>
          <a:r>
            <a:rPr lang="ko-KR" sz="1500" kern="1200" dirty="0"/>
            <a:t>컨트랙트</a:t>
          </a:r>
          <a:endParaRPr lang="en-US" sz="1500" kern="1200" dirty="0"/>
        </a:p>
      </dsp:txBody>
      <dsp:txXfrm>
        <a:off x="955311" y="588100"/>
        <a:ext cx="1814887" cy="1814887"/>
      </dsp:txXfrm>
    </dsp:sp>
    <dsp:sp modelId="{85E06366-9C6D-4A7A-8300-375DD5433DC5}">
      <dsp:nvSpPr>
        <dsp:cNvPr id="0" name=""/>
        <dsp:cNvSpPr/>
      </dsp:nvSpPr>
      <dsp:spPr>
        <a:xfrm>
          <a:off x="3023091" y="489919"/>
          <a:ext cx="2011249" cy="201124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수료한 강의 저장하는 </a:t>
          </a:r>
          <a:r>
            <a:rPr lang="en-US" sz="1500" kern="1200" dirty="0"/>
            <a:t>Course </a:t>
          </a:r>
          <a:r>
            <a:rPr lang="ko-KR" sz="1500" kern="1200" dirty="0" err="1"/>
            <a:t>컨트랙트로</a:t>
          </a:r>
          <a:r>
            <a:rPr lang="ko-KR" sz="1500" kern="1200" dirty="0"/>
            <a:t> 구성</a:t>
          </a:r>
          <a:endParaRPr lang="en-US" sz="1500" kern="1200" dirty="0"/>
        </a:p>
      </dsp:txBody>
      <dsp:txXfrm>
        <a:off x="3121272" y="588100"/>
        <a:ext cx="1814887" cy="1814887"/>
      </dsp:txXfrm>
    </dsp:sp>
    <dsp:sp modelId="{56BB1D57-E7CC-41F5-88D4-2EF894885D9C}">
      <dsp:nvSpPr>
        <dsp:cNvPr id="0" name=""/>
        <dsp:cNvSpPr/>
      </dsp:nvSpPr>
      <dsp:spPr>
        <a:xfrm>
          <a:off x="857130" y="2655880"/>
          <a:ext cx="2011249" cy="20112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영상</a:t>
          </a:r>
          <a:r>
            <a:rPr lang="en-US" sz="1500" kern="1200" dirty="0"/>
            <a:t>, </a:t>
          </a:r>
          <a:r>
            <a:rPr lang="ko-KR" sz="1500" kern="1200" dirty="0"/>
            <a:t>시험 </a:t>
          </a:r>
          <a:r>
            <a:rPr lang="ko-KR" sz="1500" kern="1200" dirty="0" err="1"/>
            <a:t>완료시</a:t>
          </a:r>
          <a:r>
            <a:rPr lang="ko-KR" sz="1500" kern="1200" dirty="0"/>
            <a:t> </a:t>
          </a:r>
          <a:r>
            <a:rPr lang="en-US" sz="1500" kern="1200" dirty="0"/>
            <a:t>Learn </a:t>
          </a:r>
          <a:r>
            <a:rPr lang="ko-KR" sz="1500" kern="1200" dirty="0" err="1"/>
            <a:t>컨트랙트를</a:t>
          </a:r>
          <a:r>
            <a:rPr lang="ko-KR" sz="1500" kern="1200" dirty="0"/>
            <a:t> 통해 블록체인 네트워크에 </a:t>
          </a:r>
          <a:r>
            <a:rPr lang="ko-KR" altLang="en-US" sz="1500" kern="1200" dirty="0"/>
            <a:t>과정 </a:t>
          </a:r>
          <a:r>
            <a:rPr lang="ko-KR" sz="1500" kern="1200" dirty="0"/>
            <a:t>기록</a:t>
          </a:r>
          <a:endParaRPr lang="en-US" sz="1500" kern="1200" dirty="0"/>
        </a:p>
      </dsp:txBody>
      <dsp:txXfrm>
        <a:off x="955311" y="2754061"/>
        <a:ext cx="1814887" cy="1814887"/>
      </dsp:txXfrm>
    </dsp:sp>
    <dsp:sp modelId="{3534D802-3D0D-4A13-8292-B996110468A7}">
      <dsp:nvSpPr>
        <dsp:cNvPr id="0" name=""/>
        <dsp:cNvSpPr/>
      </dsp:nvSpPr>
      <dsp:spPr>
        <a:xfrm>
          <a:off x="3023091" y="2655880"/>
          <a:ext cx="2011249" cy="20112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모든 영상</a:t>
          </a:r>
          <a:r>
            <a:rPr lang="en-US" sz="1500" kern="1200" dirty="0"/>
            <a:t>, </a:t>
          </a:r>
          <a:r>
            <a:rPr lang="ko-KR" sz="1500" kern="1200" dirty="0"/>
            <a:t>시험 </a:t>
          </a:r>
          <a:r>
            <a:rPr lang="ko-KR" sz="1500" kern="1200" dirty="0" err="1"/>
            <a:t>완료시</a:t>
          </a:r>
          <a:r>
            <a:rPr lang="ko-KR" sz="1500" kern="1200" dirty="0"/>
            <a:t> </a:t>
          </a:r>
          <a:r>
            <a:rPr lang="en-US" sz="1500" kern="1200" dirty="0"/>
            <a:t>Course </a:t>
          </a:r>
          <a:r>
            <a:rPr lang="ko-KR" sz="1500" kern="1200" dirty="0" err="1"/>
            <a:t>컨트랙트를</a:t>
          </a:r>
          <a:r>
            <a:rPr lang="ko-KR" sz="1500" kern="1200" dirty="0"/>
            <a:t> 통해 자동으로 블록체인 네트워크에 </a:t>
          </a:r>
          <a:r>
            <a:rPr lang="ko-KR" altLang="en-US" sz="1500" kern="1200" dirty="0"/>
            <a:t>수료 기록</a:t>
          </a:r>
          <a:endParaRPr lang="en-US" sz="1500" kern="1200" dirty="0"/>
        </a:p>
      </dsp:txBody>
      <dsp:txXfrm>
        <a:off x="3121272" y="2754061"/>
        <a:ext cx="1814887" cy="18148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30FA0-763C-4471-947D-959ECE011F01}">
      <dsp:nvSpPr>
        <dsp:cNvPr id="0" name=""/>
        <dsp:cNvSpPr/>
      </dsp:nvSpPr>
      <dsp:spPr>
        <a:xfrm>
          <a:off x="1282347" y="1395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 err="1"/>
            <a:t>위변조</a:t>
          </a:r>
          <a:r>
            <a:rPr lang="ko-KR" sz="2400" kern="1200" dirty="0"/>
            <a:t> 위험 제거</a:t>
          </a:r>
          <a:endParaRPr lang="en-US" sz="2400" kern="1200" dirty="0"/>
        </a:p>
      </dsp:txBody>
      <dsp:txXfrm>
        <a:off x="1282347" y="1395"/>
        <a:ext cx="2529306" cy="1517583"/>
      </dsp:txXfrm>
    </dsp:sp>
    <dsp:sp modelId="{C733999E-70E5-4D94-A434-4AC71183E98A}">
      <dsp:nvSpPr>
        <dsp:cNvPr id="0" name=""/>
        <dsp:cNvSpPr/>
      </dsp:nvSpPr>
      <dsp:spPr>
        <a:xfrm>
          <a:off x="4064584" y="0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/>
            <a:t>투명하고 신뢰할 수 있는 평가 시스템 제공</a:t>
          </a:r>
          <a:endParaRPr lang="en-US" sz="2400" kern="1200" dirty="0"/>
        </a:p>
      </dsp:txBody>
      <dsp:txXfrm>
        <a:off x="4064584" y="0"/>
        <a:ext cx="2529306" cy="1517583"/>
      </dsp:txXfrm>
    </dsp:sp>
    <dsp:sp modelId="{C83E7145-90FA-45AD-8DA2-322355AAB00A}">
      <dsp:nvSpPr>
        <dsp:cNvPr id="0" name=""/>
        <dsp:cNvSpPr/>
      </dsp:nvSpPr>
      <dsp:spPr>
        <a:xfrm>
          <a:off x="6846821" y="1395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체계적인 학습 관리</a:t>
          </a:r>
          <a:endParaRPr lang="en-US" sz="2400" kern="1200"/>
        </a:p>
      </dsp:txBody>
      <dsp:txXfrm>
        <a:off x="6846821" y="1395"/>
        <a:ext cx="2529306" cy="1517583"/>
      </dsp:txXfrm>
    </dsp:sp>
    <dsp:sp modelId="{F65A934F-9C1E-4F38-97DA-544D68057D74}">
      <dsp:nvSpPr>
        <dsp:cNvPr id="0" name=""/>
        <dsp:cNvSpPr/>
      </dsp:nvSpPr>
      <dsp:spPr>
        <a:xfrm>
          <a:off x="1282347" y="1771909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누구나 강의 수강</a:t>
          </a:r>
          <a:r>
            <a:rPr lang="en-US" sz="2400" kern="1200"/>
            <a:t>, </a:t>
          </a:r>
          <a:r>
            <a:rPr lang="ko-KR" sz="2400" kern="1200"/>
            <a:t>생성</a:t>
          </a:r>
          <a:endParaRPr lang="en-US" sz="2400" kern="1200"/>
        </a:p>
      </dsp:txBody>
      <dsp:txXfrm>
        <a:off x="1282347" y="1771909"/>
        <a:ext cx="2529306" cy="1517583"/>
      </dsp:txXfrm>
    </dsp:sp>
    <dsp:sp modelId="{A81414E9-CA8B-4DC3-B54D-E3C757D23C27}">
      <dsp:nvSpPr>
        <dsp:cNvPr id="0" name=""/>
        <dsp:cNvSpPr/>
      </dsp:nvSpPr>
      <dsp:spPr>
        <a:xfrm>
          <a:off x="4064584" y="1771909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/>
            <a:t>강의 수준 파악 가능</a:t>
          </a:r>
          <a:endParaRPr lang="en-US" sz="2400" kern="1200" dirty="0"/>
        </a:p>
      </dsp:txBody>
      <dsp:txXfrm>
        <a:off x="4064584" y="1771909"/>
        <a:ext cx="2529306" cy="1517583"/>
      </dsp:txXfrm>
    </dsp:sp>
    <dsp:sp modelId="{6F610D70-E085-443D-B8D7-4593583C294C}">
      <dsp:nvSpPr>
        <dsp:cNvPr id="0" name=""/>
        <dsp:cNvSpPr/>
      </dsp:nvSpPr>
      <dsp:spPr>
        <a:xfrm>
          <a:off x="6846821" y="1771909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통합 인증 플랫폼으로 확장 가능</a:t>
          </a:r>
          <a:endParaRPr lang="en-US" sz="2400" kern="1200" dirty="0"/>
        </a:p>
      </dsp:txBody>
      <dsp:txXfrm>
        <a:off x="6846821" y="1771909"/>
        <a:ext cx="2529306" cy="1517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DF1BA-08E4-4A5A-8991-0D74D3D87E75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E562C-D1A2-495B-B858-63E1A1013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9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지금부터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en-US" altLang="ko-KR" dirty="0"/>
              <a:t>PLMS</a:t>
            </a:r>
            <a:r>
              <a:rPr lang="ko-KR" altLang="en-US" dirty="0"/>
              <a:t>팀은 이더리움 기반 학습 인증 서비스 개발을 과제로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90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ko-KR" dirty="0" err="1"/>
              <a:t>트러플은</a:t>
            </a:r>
            <a:r>
              <a:rPr lang="ko-KR" altLang="ko-KR" dirty="0"/>
              <a:t> 이더리움 가상 머신을 사용하는 블록체인을 위한 개발 환경을 제공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ko-KR" dirty="0" err="1"/>
              <a:t>트러플로</a:t>
            </a:r>
            <a:r>
              <a:rPr lang="ko-KR" altLang="ko-KR" dirty="0"/>
              <a:t> 작성한 스마트 컨트랙트 코드를 컴파일</a:t>
            </a:r>
            <a:r>
              <a:rPr lang="en-US" altLang="ko-KR" dirty="0"/>
              <a:t>, </a:t>
            </a:r>
            <a:r>
              <a:rPr lang="ko-KR" altLang="ko-KR" dirty="0"/>
              <a:t>배포</a:t>
            </a:r>
            <a:r>
              <a:rPr lang="en-US" altLang="ko-KR" dirty="0"/>
              <a:t>, </a:t>
            </a:r>
            <a:r>
              <a:rPr lang="ko-KR" altLang="ko-KR" dirty="0"/>
              <a:t>마이그레이션</a:t>
            </a:r>
            <a:r>
              <a:rPr lang="en-US" altLang="ko-KR" dirty="0"/>
              <a:t> </a:t>
            </a:r>
            <a:r>
              <a:rPr lang="ko-KR" altLang="ko-KR" dirty="0"/>
              <a:t>가능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ko-KR" dirty="0" err="1"/>
              <a:t>가나슈는</a:t>
            </a:r>
            <a:r>
              <a:rPr lang="ko-KR" altLang="ko-KR" dirty="0"/>
              <a:t> 개발용 개인 블록체인으로 스마트 컨트랙트 배포</a:t>
            </a:r>
            <a:r>
              <a:rPr lang="en-US" altLang="ko-KR" dirty="0"/>
              <a:t>, </a:t>
            </a:r>
            <a:r>
              <a:rPr lang="ko-KR" altLang="ko-KR" dirty="0"/>
              <a:t>테스트 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ko-KR" dirty="0" err="1"/>
              <a:t>트러플은</a:t>
            </a:r>
            <a:r>
              <a:rPr lang="ko-KR" altLang="ko-KR" dirty="0"/>
              <a:t> </a:t>
            </a:r>
            <a:r>
              <a:rPr lang="ko-KR" altLang="ko-KR" dirty="0" err="1"/>
              <a:t>가나슈를</a:t>
            </a:r>
            <a:r>
              <a:rPr lang="ko-KR" altLang="ko-KR" dirty="0"/>
              <a:t> 통한 테스트를 지원</a:t>
            </a:r>
            <a:r>
              <a:rPr lang="en-US" altLang="ko-KR" dirty="0"/>
              <a:t>, </a:t>
            </a:r>
            <a:r>
              <a:rPr lang="ko-KR" altLang="ko-KR" dirty="0"/>
              <a:t>로컬 환경에서 자유롭게 작성한 컨트랙트 배포 및 테스트 가능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92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QR</a:t>
            </a:r>
            <a:r>
              <a:rPr lang="ko-KR" altLang="en-US" dirty="0"/>
              <a:t>코드는 </a:t>
            </a:r>
            <a:r>
              <a:rPr lang="ko-KR" altLang="en-US" sz="1200" dirty="0"/>
              <a:t>흑백 격자무늬의 패턴 코드입니다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바코드가 </a:t>
            </a:r>
            <a:r>
              <a:rPr lang="en-US" altLang="ko-KR" sz="1200" dirty="0"/>
              <a:t>1</a:t>
            </a:r>
            <a:r>
              <a:rPr lang="ko-KR" altLang="en-US" sz="1200" dirty="0"/>
              <a:t>차원이었다면 </a:t>
            </a:r>
            <a:r>
              <a:rPr lang="en-US" altLang="ko-KR" sz="1200" dirty="0"/>
              <a:t>QR</a:t>
            </a:r>
            <a:r>
              <a:rPr lang="ko-KR" altLang="en-US" sz="1200" dirty="0"/>
              <a:t>코드는 </a:t>
            </a:r>
            <a:r>
              <a:rPr lang="en-US" altLang="ko-KR" sz="1200" dirty="0"/>
              <a:t>2</a:t>
            </a:r>
            <a:r>
              <a:rPr lang="ko-KR" altLang="en-US" sz="1200" dirty="0"/>
              <a:t>차원 형태로 더 많은 정보를</a:t>
            </a:r>
            <a:r>
              <a:rPr lang="en-US" altLang="ko-KR" sz="1200" dirty="0"/>
              <a:t> </a:t>
            </a:r>
            <a:r>
              <a:rPr lang="ko-KR" altLang="en-US" sz="1200" dirty="0"/>
              <a:t>더 작은 공간에 담을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오염과 손상에 강하며 방향과 무관하게 인식 가능합니다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345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요구 사항을 분석한 결과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계정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 검색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 수강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 생성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블록체인을 통한 학습 진행 과정 저장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블록체인을 통한 수업 수료 인증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코드로 수료 확인 기능을 구현하기로 결정하였습니다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7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간단하게 저희 서비스 사용 과정을 살펴보면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사용자가 강의를 수강하고 학습 과정이 블록체인에 저장됩니다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수강한 내용에 대해 증명서가 자동으로 발급되며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사용자는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코드를 통해 증명서를 조회할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35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좀 더 구체적으로 살펴보면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강의를 수강하는 학습자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강의를 생성하는 강의자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강의를 확인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검증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하는 검증자가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학습자는 강의 증명서 재발급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누락 없이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QR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 하나만 검증자에 제출할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손쉽게 학습 이력을 관리하고 투명한 평가 절차를 거칠 수 있으며 강의를 비교해 볼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검증자는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제출 받은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 하나로 지원자가 수강한 강의를 한꺼번에 확인하고 검증할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블록체인에 학습과정이 저장되어 있으므로 위변조 걱정 없이 학습자가 배운 과정과 수준을 정확히 파악하고 신뢰할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강의자는 누구나 별도 시스템 구축 없이 강의 수강에 대한 인증을 제공할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강의자는 양질의 학습 컨텐츠를 생산하는데 집중할 수 있으며 쌓인 데이터로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강의력을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인정받을 수 있게 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856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 환경 구성은 이렇게 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서버와 웹 개발 언어로 자바스크립트를 사용하였고 스마트 컨트랙트 작성에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솔리디티를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사용하였습니다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 도구는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vs code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intellij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ide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사용하였고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git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사용하여 협업하였습니다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서버와 웹 모두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node.js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기반으로 서버는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express,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웹은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Next.js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블록체인과 관련하여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web3.js,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트러플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가나슈를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사용하였고 데이터베이스는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mySQL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53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바름 서비스는 크게 웹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블록체인으로 구별할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웹은 사용자와 직접 상호작용하며 서버와 </a:t>
            </a:r>
            <a:r>
              <a:rPr lang="en-US" altLang="ko-KR" dirty="0"/>
              <a:t>API</a:t>
            </a:r>
            <a:r>
              <a:rPr lang="ko-KR" altLang="en-US" dirty="0"/>
              <a:t>를 통해 통신합니다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서버는 웹에서 받은 사용자 요청을 처리하고 데이터베이스에 기록하며</a:t>
            </a:r>
            <a:r>
              <a:rPr lang="en-US" altLang="ko-KR" dirty="0"/>
              <a:t> </a:t>
            </a:r>
            <a:r>
              <a:rPr lang="ko-KR" altLang="en-US" dirty="0"/>
              <a:t>블록체인과 웹을 연결해주는 기능을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블록체인은 이더리움 네트워크에 </a:t>
            </a:r>
            <a:r>
              <a:rPr lang="ko-KR" altLang="en-US" dirty="0" err="1"/>
              <a:t>솔리디티로</a:t>
            </a:r>
            <a:r>
              <a:rPr lang="ko-KR" altLang="en-US" dirty="0"/>
              <a:t> 작성한 스마트 </a:t>
            </a:r>
            <a:r>
              <a:rPr lang="ko-KR" altLang="en-US" dirty="0" err="1"/>
              <a:t>컨트랙트를</a:t>
            </a:r>
            <a:r>
              <a:rPr lang="ko-KR" altLang="en-US" dirty="0"/>
              <a:t> 통해 변경되는 정보를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76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웹은 서버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에서 가져온 데이터를 출력하고 사용자가 입력한 데이터를 서버로 전송하며 사용자와 서비스를 연결해주는 역할을 수행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node.js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기반으로 구축된 오픈 소스 웹 개발 프레임워크인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next.js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사용하였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습니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94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페이지는 메인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강의 검색</a:t>
            </a:r>
            <a:r>
              <a:rPr lang="en-US" altLang="ko-KR" dirty="0"/>
              <a:t>, </a:t>
            </a:r>
            <a:r>
              <a:rPr lang="ko-KR" altLang="en-US" dirty="0"/>
              <a:t>강의 정보</a:t>
            </a:r>
            <a:r>
              <a:rPr lang="en-US" altLang="ko-KR" dirty="0"/>
              <a:t>, </a:t>
            </a:r>
            <a:r>
              <a:rPr lang="ko-KR" altLang="en-US" dirty="0"/>
              <a:t>강의 수강</a:t>
            </a:r>
            <a:r>
              <a:rPr lang="en-US" altLang="ko-KR" dirty="0"/>
              <a:t>, </a:t>
            </a:r>
            <a:r>
              <a:rPr lang="ko-KR" altLang="en-US" dirty="0"/>
              <a:t>강의 공지사항</a:t>
            </a:r>
            <a:r>
              <a:rPr lang="en-US" altLang="ko-KR" dirty="0"/>
              <a:t>, </a:t>
            </a:r>
            <a:r>
              <a:rPr lang="ko-KR" altLang="en-US" dirty="0"/>
              <a:t>마이페이지</a:t>
            </a:r>
            <a:r>
              <a:rPr lang="en-US" altLang="ko-KR" dirty="0"/>
              <a:t>, </a:t>
            </a:r>
            <a:r>
              <a:rPr lang="ko-KR" altLang="en-US" dirty="0"/>
              <a:t>강의 생성</a:t>
            </a:r>
            <a:r>
              <a:rPr lang="en-US" altLang="ko-KR" dirty="0"/>
              <a:t>, </a:t>
            </a:r>
            <a:r>
              <a:rPr lang="ko-KR" altLang="en-US" dirty="0"/>
              <a:t>강의 인증서로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214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페이지에서는 로그인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회원가입 페이지로 이동할 수 있고</a:t>
            </a:r>
            <a:endParaRPr lang="en-US" altLang="ko-KR" dirty="0"/>
          </a:p>
          <a:p>
            <a:r>
              <a:rPr lang="ko-KR" altLang="en-US" dirty="0"/>
              <a:t>강의 목록에서 인기 강의 </a:t>
            </a:r>
            <a:r>
              <a:rPr lang="en-US" altLang="ko-KR" dirty="0"/>
              <a:t>8</a:t>
            </a:r>
            <a:r>
              <a:rPr lang="ko-KR" altLang="en-US" dirty="0"/>
              <a:t>개를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공지사항 확인</a:t>
            </a:r>
            <a:r>
              <a:rPr lang="en-US" altLang="ko-KR" dirty="0"/>
              <a:t>, </a:t>
            </a:r>
            <a:r>
              <a:rPr lang="ko-KR" altLang="en-US" dirty="0"/>
              <a:t>소개</a:t>
            </a:r>
            <a:r>
              <a:rPr lang="en-US" altLang="ko-KR" dirty="0"/>
              <a:t>, </a:t>
            </a:r>
            <a:r>
              <a:rPr lang="ko-KR" altLang="en-US" dirty="0"/>
              <a:t>사용 방법을 확인할 수 있으며 강의를 검색할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인간의 삶은 학습의 연속입니다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태어나서 죽을 때까지 끊임없이 배울 것들이 있죠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공자의 논어 학이편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장을 보면 학이시습지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불역열호가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가장 먼저 등장합니다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예부터 강조되어 온 학습의 중요성은 계속해서 지속될 뿐만 아니라 더욱 강조되고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특히 변화의 속도가 점차 빨라지면서 빠르게 변화하고 발전하는 기술과 유행에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대응해야하는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개발자에게 있어서도 학습 능력이 강조되고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387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페이지입니다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사용자의 학습 내역과 사용자 정보가 저장되어야 하기 때문에 사용자의 로그인이 필수적으로 요구됩니다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회원가입에 필요한 정보는 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한 줄 소개</a:t>
            </a:r>
            <a:r>
              <a:rPr lang="en-US" altLang="ko-KR" dirty="0"/>
              <a:t>, </a:t>
            </a:r>
            <a:r>
              <a:rPr lang="ko-KR" altLang="en-US" dirty="0"/>
              <a:t>전화번호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607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검색 페이지에서는 </a:t>
            </a:r>
            <a:r>
              <a:rPr lang="ko-KR" altLang="en-US" dirty="0" err="1"/>
              <a:t>강좌명</a:t>
            </a:r>
            <a:r>
              <a:rPr lang="en-US" altLang="ko-KR" dirty="0"/>
              <a:t>, </a:t>
            </a:r>
            <a:r>
              <a:rPr lang="ko-KR" altLang="en-US" dirty="0"/>
              <a:t>교수자명을 검색하거나 카테고리를 선택하여 원하는 강의를 찾아 수강 신청할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46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정보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수강 신청을 </a:t>
            </a:r>
            <a:r>
              <a:rPr lang="ko-KR" altLang="en-US" dirty="0" err="1"/>
              <a:t>아직하지</a:t>
            </a:r>
            <a:r>
              <a:rPr lang="ko-KR" altLang="en-US" dirty="0"/>
              <a:t> 않은 강의라면 버튼이 표시되어 수강 신청할 수 있고</a:t>
            </a:r>
            <a:endParaRPr lang="en-US" altLang="ko-KR" dirty="0"/>
          </a:p>
          <a:p>
            <a:r>
              <a:rPr lang="ko-KR" altLang="en-US" dirty="0"/>
              <a:t>수강 신청을 한 강의라면 현재 진행 상태를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블록체인 네트워크에 저장된 사용자의 학습 진행 상태를 블록 형태로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외에 기본적인 강의 정보와 공지사항을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1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수강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동영상 강의를 끝까지 수강하면 해당 내용이 </a:t>
            </a:r>
            <a:r>
              <a:rPr lang="en-US" altLang="ko-KR" dirty="0"/>
              <a:t>DB</a:t>
            </a:r>
            <a:r>
              <a:rPr lang="ko-KR" altLang="en-US" dirty="0"/>
              <a:t>와 블록체인 네트워크에 저장되고</a:t>
            </a:r>
            <a:endParaRPr lang="en-US" altLang="ko-KR" dirty="0"/>
          </a:p>
          <a:p>
            <a:r>
              <a:rPr lang="ko-KR" altLang="en-US" dirty="0"/>
              <a:t>수강 완료 알림이 뜨게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 정보 화면 및 인증서 화면에서 강의 진행 블록을 확인해보면 수강 상태가 변경된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강의를 다 수강하면 수강 완료로 강의 상태가 변경됩니다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84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공지사항 페이지입니다</a:t>
            </a:r>
            <a:endParaRPr lang="en-US" altLang="ko-KR" dirty="0"/>
          </a:p>
          <a:p>
            <a:r>
              <a:rPr lang="ko-KR" altLang="en-US" dirty="0"/>
              <a:t>강의자는 공지사항을 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있고</a:t>
            </a:r>
            <a:endParaRPr lang="en-US" altLang="ko-KR" dirty="0"/>
          </a:p>
          <a:p>
            <a:r>
              <a:rPr lang="ko-KR" altLang="en-US" dirty="0"/>
              <a:t>학습자는 공지사항을 확인하여 학습에 필요한 정보를 획득할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55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마이페이지는 수강 중</a:t>
            </a:r>
            <a:r>
              <a:rPr lang="en-US" altLang="ko-KR" dirty="0"/>
              <a:t>, </a:t>
            </a:r>
            <a:r>
              <a:rPr lang="ko-KR" altLang="en-US" dirty="0"/>
              <a:t>수강 완료</a:t>
            </a:r>
            <a:r>
              <a:rPr lang="en-US" altLang="ko-KR" dirty="0"/>
              <a:t>, </a:t>
            </a:r>
            <a:r>
              <a:rPr lang="ko-KR" altLang="en-US" dirty="0"/>
              <a:t>생성 강의 페이지로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수강 중 페이지 에서는 현재 수강 신청하고 듣는 중인 강의를 확인할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QR</a:t>
            </a:r>
            <a:r>
              <a:rPr lang="ko-KR" altLang="en-US" dirty="0"/>
              <a:t>코드를 조회하여 현재 진행 상태를 확인하고 증명할 수 있는 개별 강의 인증서 페이지로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88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수강완료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최상단에 위치한 </a:t>
            </a:r>
            <a:r>
              <a:rPr lang="en-US" altLang="ko-KR" dirty="0"/>
              <a:t>QR </a:t>
            </a:r>
            <a:r>
              <a:rPr lang="ko-KR" altLang="en-US" dirty="0"/>
              <a:t>코드를 조회하여 전체 강의 인증서를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아래에는 수강 완료한 강의가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강의 </a:t>
            </a:r>
            <a:r>
              <a:rPr lang="en-US" altLang="ko-KR" dirty="0"/>
              <a:t>QR</a:t>
            </a:r>
            <a:r>
              <a:rPr lang="ko-KR" altLang="en-US" dirty="0"/>
              <a:t>코드를 조회하여 개별 강의에 대한 인증서를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95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 강의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생성한 모든 강의가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강의를 수정하거나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 만들기 버튼을 통해 강의 생성 페이지로 이동하여 강의를 생성할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41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강의생성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강의명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커버 이미지</a:t>
            </a:r>
            <a:r>
              <a:rPr lang="en-US" altLang="ko-KR" dirty="0"/>
              <a:t>, </a:t>
            </a:r>
            <a:r>
              <a:rPr lang="ko-KR" altLang="en-US" dirty="0"/>
              <a:t>강의 목록을 채워 강의를 생성할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강의목록은 강의자가 </a:t>
            </a:r>
            <a:r>
              <a:rPr lang="ko-KR" altLang="en-US" dirty="0" err="1"/>
              <a:t>원하는대로</a:t>
            </a:r>
            <a:r>
              <a:rPr lang="ko-KR" altLang="en-US" dirty="0"/>
              <a:t> 추가하여 컨텐츠를 입력할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생성한 강의는 마이페이지 생성 강의에서 확인할 수 있고 수정</a:t>
            </a:r>
            <a:r>
              <a:rPr lang="en-US" altLang="ko-KR" dirty="0"/>
              <a:t>, </a:t>
            </a:r>
            <a:r>
              <a:rPr lang="ko-KR" altLang="en-US" dirty="0"/>
              <a:t>삭제가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55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인증서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인증서는 전체 강의 인증서와 개별 강의 인증서 </a:t>
            </a:r>
            <a:r>
              <a:rPr lang="en-US" altLang="ko-KR" dirty="0"/>
              <a:t>2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왼쪽의 전체 강의 인증서는 사용자가 수강 완료한 모든 강의를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최상단의 </a:t>
            </a:r>
            <a:r>
              <a:rPr lang="en-US" altLang="ko-KR" dirty="0"/>
              <a:t>QR</a:t>
            </a:r>
            <a:r>
              <a:rPr lang="ko-KR" altLang="en-US" dirty="0"/>
              <a:t>코드를 공유하여 전체 강의 인증서를 공유할 수 있으며 손쉽게 학습자가 들은 강의를 검증할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강의의 </a:t>
            </a:r>
            <a:r>
              <a:rPr lang="en-US" altLang="ko-KR" dirty="0"/>
              <a:t>QR</a:t>
            </a:r>
            <a:r>
              <a:rPr lang="ko-KR" altLang="en-US" dirty="0"/>
              <a:t>코드를 조회하여 개별 강의 인증서를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오른쪽의 개별 강의 인증서를 살펴보면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강의를 수강 중인지 완료하였는지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 형태로 학습 진행 과정을 확인할 수 있으며</a:t>
            </a:r>
            <a:endParaRPr lang="en-US" altLang="ko-KR" dirty="0"/>
          </a:p>
          <a:p>
            <a:r>
              <a:rPr lang="ko-KR" altLang="en-US" dirty="0"/>
              <a:t>수강한 강의별로 상세 내용이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상세 내용에서는 </a:t>
            </a:r>
            <a:r>
              <a:rPr lang="ko-KR" altLang="en-US" dirty="0" err="1"/>
              <a:t>강의명</a:t>
            </a:r>
            <a:r>
              <a:rPr lang="en-US" altLang="ko-KR" dirty="0"/>
              <a:t>, </a:t>
            </a:r>
            <a:r>
              <a:rPr lang="ko-KR" altLang="en-US" dirty="0"/>
              <a:t>수강 완료 날짜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/>
              <a:t>블록 해시와 트랜잭션 해시를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57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우리 팀은 기존의 학습 과정에서 현대 사회에서 대두되고 있는 인증서의 필요성에 집중하였습니다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학습한 내용을 인증하기 위해 어떤 불편한 점이 있을까를 고민하여 다음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가지 사항을 발견하였습니다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첫번째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인증서를 제출할 때마다 매번 새로 발급하고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위변조를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확인해야합니다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둘째로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 진행 과정 없이 결과만 있어 어떤 내용을 배웠는지 정확하게 알기 어렵습니다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처음 듣는 사이트에서 발급된 인증서의 경우 과연 이 수강 내용을 믿을 수 있을 것인가 하는 문제입니다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785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서버는 블록체인 네트워크와 웹을 연결해주며 웹에서 사용할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제공하는 역할을 수행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Node.js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기반으로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Express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프레임워크를 사용하여 구성하였으며 데이터베이스는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MySQL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사용하였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습니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09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기능은 크게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설명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input, user, class, contract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나눌 수 있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습니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설명은 서버 메인 화면에 접속하였을 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설명을 표시하는 역할을 수행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다음으로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input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부분은 테이블 생성과 데이터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자동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입력 기능을 담당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SQL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직접 입력하지 않아도 자동으로 초기 작업을 수행할 수 있도록 하였고 테이블을 초기화할 수 있도록 구성하였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습니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부분은 사용자 로그인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회원가입 등을 수행하는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부분입니다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Class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부분은 강의 관련 데이터베이스와 상호 작용하여 강의 관련 작업을 처리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contract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블록체인 네트워크와 상호 작용하여 스마트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컨트랙트를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이용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이더리움 블록체인에 학습 과정과 수강 완료한 강의를 기록하고 조회하는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제공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02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블록체인은 이더리움 네트워크를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이더리움에서는</a:t>
            </a:r>
            <a:r>
              <a:rPr lang="ko-KR" altLang="en-US" dirty="0"/>
              <a:t> 분산형 어플리케이션을 구동할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솔리디티로</a:t>
            </a:r>
            <a:r>
              <a:rPr lang="ko-KR" altLang="en-US" dirty="0"/>
              <a:t> 작성한 스마트 </a:t>
            </a:r>
            <a:r>
              <a:rPr lang="ko-KR" altLang="en-US" dirty="0" err="1"/>
              <a:t>컨트랙트를</a:t>
            </a:r>
            <a:r>
              <a:rPr lang="ko-KR" altLang="en-US" dirty="0"/>
              <a:t> </a:t>
            </a:r>
            <a:r>
              <a:rPr lang="ko-KR" altLang="en-US" dirty="0" err="1"/>
              <a:t>트러플로</a:t>
            </a:r>
            <a:r>
              <a:rPr lang="ko-KR" altLang="en-US" dirty="0"/>
              <a:t> 컴파일 및 마이그레이션 하여</a:t>
            </a:r>
            <a:endParaRPr lang="en-US" altLang="ko-KR" dirty="0"/>
          </a:p>
          <a:p>
            <a:r>
              <a:rPr lang="ko-KR" altLang="en-US" dirty="0"/>
              <a:t>서버에서 </a:t>
            </a:r>
            <a:r>
              <a:rPr lang="ko-KR" altLang="en-US" dirty="0" err="1"/>
              <a:t>트러플과</a:t>
            </a:r>
            <a:r>
              <a:rPr lang="ko-KR" altLang="en-US" dirty="0"/>
              <a:t> 웹</a:t>
            </a:r>
            <a:r>
              <a:rPr lang="en-US" altLang="ko-KR" dirty="0"/>
              <a:t>3</a:t>
            </a:r>
            <a:r>
              <a:rPr lang="ko-KR" altLang="en-US" dirty="0"/>
              <a:t>로 이더리움 블록체인에 학습 과정과 수강 완료한 강의를 기록하고 검증합니다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689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dirty="0"/>
              <a:t>우리 프로젝트에서는</a:t>
            </a:r>
            <a:endParaRPr lang="en-US" altLang="ko-KR" dirty="0"/>
          </a:p>
          <a:p>
            <a:pPr lvl="0"/>
            <a:r>
              <a:rPr lang="ko-KR" altLang="ko-KR" dirty="0"/>
              <a:t>학습 과정</a:t>
            </a:r>
            <a:r>
              <a:rPr lang="ko-KR" altLang="en-US" dirty="0"/>
              <a:t>을</a:t>
            </a:r>
            <a:r>
              <a:rPr lang="ko-KR" altLang="ko-KR" dirty="0"/>
              <a:t> 저장하는 </a:t>
            </a:r>
            <a:r>
              <a:rPr lang="en-US" altLang="ko-KR" dirty="0"/>
              <a:t>Learn </a:t>
            </a:r>
            <a:r>
              <a:rPr lang="ko-KR" altLang="ko-KR" dirty="0" err="1"/>
              <a:t>컨트랙트</a:t>
            </a:r>
            <a:r>
              <a:rPr lang="ko-KR" altLang="en-US" dirty="0" err="1"/>
              <a:t>와</a:t>
            </a:r>
            <a:endParaRPr lang="en-US" altLang="ko-KR" dirty="0"/>
          </a:p>
          <a:p>
            <a:pPr lvl="0"/>
            <a:r>
              <a:rPr lang="ko-KR" altLang="ko-KR" dirty="0"/>
              <a:t>수료한 강의</a:t>
            </a:r>
            <a:r>
              <a:rPr lang="ko-KR" altLang="en-US" dirty="0"/>
              <a:t>를</a:t>
            </a:r>
            <a:r>
              <a:rPr lang="ko-KR" altLang="ko-KR" dirty="0"/>
              <a:t> 저장하는 </a:t>
            </a:r>
            <a:r>
              <a:rPr lang="en-US" altLang="ko-KR" dirty="0"/>
              <a:t>Course </a:t>
            </a:r>
            <a:r>
              <a:rPr lang="ko-KR" altLang="ko-KR" dirty="0"/>
              <a:t>컨트랙트</a:t>
            </a:r>
            <a:r>
              <a:rPr lang="en-US" altLang="ko-KR" dirty="0"/>
              <a:t> </a:t>
            </a:r>
            <a:r>
              <a:rPr lang="ko-KR" altLang="en-US" dirty="0"/>
              <a:t>두 가지</a:t>
            </a:r>
            <a:r>
              <a:rPr lang="ko-KR" altLang="ko-KR" dirty="0"/>
              <a:t>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컨트랙트를</a:t>
            </a:r>
            <a:r>
              <a:rPr lang="ko-KR" altLang="en-US" dirty="0"/>
              <a:t> 작성하였습니다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ko-KR" dirty="0"/>
              <a:t>영상</a:t>
            </a:r>
            <a:r>
              <a:rPr lang="en-US" altLang="ko-KR" dirty="0"/>
              <a:t>, </a:t>
            </a:r>
            <a:r>
              <a:rPr lang="ko-KR" altLang="ko-KR" dirty="0"/>
              <a:t>시험 </a:t>
            </a:r>
            <a:r>
              <a:rPr lang="ko-KR" altLang="ko-KR" dirty="0" err="1"/>
              <a:t>완료시</a:t>
            </a:r>
            <a:r>
              <a:rPr lang="ko-KR" altLang="ko-KR" dirty="0"/>
              <a:t> </a:t>
            </a:r>
            <a:r>
              <a:rPr lang="en-US" altLang="ko-KR" dirty="0"/>
              <a:t>Learn </a:t>
            </a:r>
            <a:r>
              <a:rPr lang="ko-KR" altLang="ko-KR" dirty="0" err="1"/>
              <a:t>컨트랙트를</a:t>
            </a:r>
            <a:r>
              <a:rPr lang="ko-KR" altLang="ko-KR" dirty="0"/>
              <a:t> 통해 블록체인 네트워크에 </a:t>
            </a:r>
            <a:r>
              <a:rPr lang="ko-KR" altLang="en-US" dirty="0"/>
              <a:t>과정을 </a:t>
            </a:r>
            <a:r>
              <a:rPr lang="ko-KR" altLang="ko-KR" dirty="0"/>
              <a:t>기록</a:t>
            </a:r>
            <a:r>
              <a:rPr lang="ko-KR" altLang="en-US" dirty="0"/>
              <a:t>하고</a:t>
            </a:r>
            <a:endParaRPr lang="en-US" altLang="ko-KR" dirty="0"/>
          </a:p>
          <a:p>
            <a:pPr lvl="0"/>
            <a:r>
              <a:rPr lang="ko-KR" altLang="ko-KR" dirty="0"/>
              <a:t>모든 영상</a:t>
            </a:r>
            <a:r>
              <a:rPr lang="en-US" altLang="ko-KR" dirty="0"/>
              <a:t>, </a:t>
            </a:r>
            <a:r>
              <a:rPr lang="ko-KR" altLang="ko-KR" dirty="0"/>
              <a:t>시험 </a:t>
            </a:r>
            <a:r>
              <a:rPr lang="ko-KR" altLang="ko-KR" dirty="0" err="1"/>
              <a:t>완료시</a:t>
            </a:r>
            <a:r>
              <a:rPr lang="ko-KR" altLang="ko-KR" dirty="0"/>
              <a:t> </a:t>
            </a:r>
            <a:r>
              <a:rPr lang="en-US" altLang="ko-KR" dirty="0"/>
              <a:t>Course </a:t>
            </a:r>
            <a:r>
              <a:rPr lang="ko-KR" altLang="ko-KR" dirty="0" err="1"/>
              <a:t>컨트랙트를</a:t>
            </a:r>
            <a:r>
              <a:rPr lang="ko-KR" altLang="ko-KR" dirty="0"/>
              <a:t> 통해 자동으로 블록체인 네트워크에 </a:t>
            </a:r>
            <a:r>
              <a:rPr lang="ko-KR" altLang="en-US" dirty="0"/>
              <a:t>수업 수료 내용을 기록하도록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40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 혁명의 핵심 기술로 주목받고 있는 블록체인 기술을 통해 신뢰 기반으로 상호작용 가능하며 조작할 수 없는 디지털 프로세스를 제공하여 교육 분야를 변화시킬 것으로 예측됩니다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 데이터에 대한 위변조 위험을 제거하고</a:t>
            </a:r>
            <a:endParaRPr lang="en-US" altLang="ko-KR" dirty="0"/>
          </a:p>
          <a:p>
            <a:r>
              <a:rPr lang="ko-KR" altLang="en-US" dirty="0"/>
              <a:t>투명하고 신뢰할 수 있는 평가 시스템을 제공하며</a:t>
            </a:r>
            <a:endParaRPr lang="en-US" altLang="ko-KR" dirty="0"/>
          </a:p>
          <a:p>
            <a:r>
              <a:rPr lang="ko-KR" altLang="en-US" dirty="0"/>
              <a:t>체계적인 학습 관리를 가능하게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누구나 강의 수강과 생성이 가능하며</a:t>
            </a:r>
            <a:endParaRPr lang="en-US" altLang="ko-KR" dirty="0"/>
          </a:p>
          <a:p>
            <a:r>
              <a:rPr lang="ko-KR" altLang="en-US" dirty="0"/>
              <a:t>강의 수준과 품질을 파악할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통합 인증 플랫폼으로 확장할 수 있는 가능성도 </a:t>
            </a:r>
            <a:r>
              <a:rPr lang="ko-KR" altLang="en-US" dirty="0" err="1"/>
              <a:t>열어두고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85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바름 서비스를 통해 기존의 학습 플랫폼이 가지고 있던 </a:t>
            </a:r>
            <a:r>
              <a:rPr lang="en-US" altLang="ko-KR" dirty="0"/>
              <a:t>3</a:t>
            </a:r>
            <a:r>
              <a:rPr lang="ko-KR" altLang="en-US" dirty="0"/>
              <a:t>가지 문제를 해결할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반복적으로 인증서 발급해야 했던 문제를 해결할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QR</a:t>
            </a:r>
            <a:r>
              <a:rPr lang="ko-KR" altLang="en-US" dirty="0"/>
              <a:t>코드를 사용하여 블록체인 네트워크에 저장된 학습 과정을 확인하여 누락이나 위변조 없이 검증할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두번째로</a:t>
            </a:r>
            <a:r>
              <a:rPr lang="en-US" altLang="ko-KR" dirty="0"/>
              <a:t>, </a:t>
            </a:r>
            <a:r>
              <a:rPr lang="ko-KR" altLang="en-US" dirty="0"/>
              <a:t>강의명만 나와있어 어떤 내용을 배우고 어느 수준의 강의인지 파악할 수 없던 기존의 강의와 달리</a:t>
            </a:r>
            <a:endParaRPr lang="en-US" altLang="ko-KR" dirty="0"/>
          </a:p>
          <a:p>
            <a:r>
              <a:rPr lang="ko-KR" altLang="en-US" dirty="0"/>
              <a:t>블록체인에 저장된 학습 과정과 평가 내역을 확인하여 강의의 내용과 수준을 더 정확하게 파악할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인증서 발행 기관을 신뢰할 수 없던 문제를 해결할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학습 과정이 블록체인에 저장되므로 투명한 평가 절차를 제공하고</a:t>
            </a:r>
            <a:endParaRPr lang="en-US" altLang="ko-KR" dirty="0"/>
          </a:p>
          <a:p>
            <a:r>
              <a:rPr lang="ko-KR" altLang="en-US" dirty="0"/>
              <a:t>우리 서비스를 통해 누구나 강의를 수강하고 생성하며 인증 서비스를 제공할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521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이더리움 블록체인 네트워크에 정보를 기록하는 점은 비싸다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스마트 컨트랙트 코드를 좀 더 최적화하는 방향을 생각해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이더리움 외 </a:t>
            </a:r>
            <a:r>
              <a:rPr lang="ko-KR" altLang="en-US" dirty="0" err="1"/>
              <a:t>솔리디티</a:t>
            </a:r>
            <a:r>
              <a:rPr lang="ko-KR" altLang="en-US" dirty="0"/>
              <a:t> 코드가 호환가능한 </a:t>
            </a:r>
            <a:r>
              <a:rPr lang="ko-KR" altLang="en-US" dirty="0" err="1"/>
              <a:t>트론</a:t>
            </a:r>
            <a:r>
              <a:rPr lang="en-US" altLang="ko-KR" dirty="0"/>
              <a:t>, </a:t>
            </a:r>
            <a:r>
              <a:rPr lang="ko-KR" altLang="en-US" dirty="0" err="1"/>
              <a:t>클레이튼</a:t>
            </a:r>
            <a:r>
              <a:rPr lang="ko-KR" altLang="en-US" dirty="0"/>
              <a:t> 등 좀 더 저렴한 </a:t>
            </a:r>
            <a:r>
              <a:rPr lang="ko-KR" altLang="en-US" dirty="0" err="1"/>
              <a:t>메인넷으로</a:t>
            </a:r>
            <a:r>
              <a:rPr lang="ko-KR" altLang="en-US" dirty="0"/>
              <a:t> 옮긴다면 </a:t>
            </a:r>
            <a:r>
              <a:rPr lang="ko-KR" altLang="en-US" dirty="0" err="1"/>
              <a:t>클레이튼의</a:t>
            </a:r>
            <a:r>
              <a:rPr lang="ko-KR" altLang="en-US" dirty="0"/>
              <a:t> 경우 </a:t>
            </a:r>
            <a:r>
              <a:rPr lang="en-US" altLang="ko-KR" dirty="0"/>
              <a:t>320</a:t>
            </a:r>
            <a:r>
              <a:rPr lang="ko-KR" altLang="en-US" dirty="0"/>
              <a:t>원</a:t>
            </a:r>
            <a:r>
              <a:rPr lang="en-US" altLang="ko-KR" dirty="0"/>
              <a:t>, </a:t>
            </a:r>
            <a:r>
              <a:rPr lang="ko-KR" altLang="en-US" dirty="0" err="1"/>
              <a:t>트론의</a:t>
            </a:r>
            <a:r>
              <a:rPr lang="ko-KR" altLang="en-US" dirty="0"/>
              <a:t> 경우 </a:t>
            </a:r>
            <a:r>
              <a:rPr lang="en-US" altLang="ko-KR" dirty="0"/>
              <a:t>80</a:t>
            </a:r>
            <a:r>
              <a:rPr lang="ko-KR" altLang="en-US" dirty="0"/>
              <a:t>원으로 저렴하게 서비스가 가능할 것으로 예측됩니다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강의에 </a:t>
            </a:r>
            <a:r>
              <a:rPr lang="en-US" altLang="ko-KR" dirty="0"/>
              <a:t>NFT</a:t>
            </a:r>
            <a:r>
              <a:rPr lang="ko-KR" altLang="en-US" dirty="0"/>
              <a:t>를 적용하여 강의 소유권을 거래하고 수강자에 따라 이득을 분배하는 모델도 생각해볼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강의를 거래할 때마다 강의자에게 수익이 돌아오도록 거래 조건을 설정할 수 있으며 수강자가 지불한 금액에 대해서도 조건을 지정할 수 있을 것이라 생각됩니다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</a:t>
            </a:r>
            <a:r>
              <a:rPr lang="en-US" altLang="ko-KR" dirty="0"/>
              <a:t>NFT</a:t>
            </a:r>
            <a:r>
              <a:rPr lang="ko-KR" altLang="en-US" dirty="0"/>
              <a:t>를 통해 더 다양한 비즈니스 모델이 등장할 것으로 기대됩니다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이더</a:t>
            </a:r>
            <a:r>
              <a:rPr lang="ko-KR" altLang="en-US" dirty="0"/>
              <a:t> </a:t>
            </a:r>
            <a:r>
              <a:rPr lang="en-US" altLang="ko-KR" dirty="0"/>
              <a:t>150</a:t>
            </a:r>
            <a:r>
              <a:rPr lang="ko-KR" altLang="en-US" dirty="0"/>
              <a:t>만원 </a:t>
            </a:r>
            <a:r>
              <a:rPr lang="ko-KR" altLang="en-US" dirty="0" err="1"/>
              <a:t>클레이튼</a:t>
            </a:r>
            <a:r>
              <a:rPr lang="ko-KR" altLang="en-US" dirty="0"/>
              <a:t> </a:t>
            </a:r>
            <a:r>
              <a:rPr lang="en-US" altLang="ko-KR" dirty="0"/>
              <a:t>320</a:t>
            </a:r>
            <a:r>
              <a:rPr lang="ko-KR" altLang="en-US" dirty="0"/>
              <a:t>원 </a:t>
            </a:r>
            <a:r>
              <a:rPr lang="ko-KR" altLang="en-US" dirty="0" err="1"/>
              <a:t>트론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762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개발일정입니다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705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</a:t>
            </a:r>
            <a:endParaRPr lang="en-US" altLang="ko-KR" dirty="0"/>
          </a:p>
          <a:p>
            <a:r>
              <a:rPr lang="ko-KR" altLang="en-US" dirty="0"/>
              <a:t>이승윤은 </a:t>
            </a:r>
            <a:r>
              <a:rPr lang="en-US" altLang="ko-KR" dirty="0"/>
              <a:t>~</a:t>
            </a:r>
            <a:r>
              <a:rPr lang="ko-KR" altLang="en-US" dirty="0"/>
              <a:t>를 수행하였고</a:t>
            </a:r>
            <a:endParaRPr lang="en-US" altLang="ko-KR" dirty="0"/>
          </a:p>
          <a:p>
            <a:r>
              <a:rPr lang="ko-KR" altLang="en-US" dirty="0"/>
              <a:t>심재영은 </a:t>
            </a:r>
            <a:r>
              <a:rPr lang="en-US" altLang="ko-KR" dirty="0"/>
              <a:t>~</a:t>
            </a:r>
            <a:r>
              <a:rPr lang="ko-KR" altLang="en-US" dirty="0"/>
              <a:t>를 수행하였으며</a:t>
            </a:r>
            <a:endParaRPr lang="en-US" altLang="ko-KR" dirty="0"/>
          </a:p>
          <a:p>
            <a:r>
              <a:rPr lang="ko-KR" altLang="en-US" dirty="0"/>
              <a:t>김유미는 </a:t>
            </a:r>
            <a:r>
              <a:rPr lang="en-US" altLang="ko-KR" dirty="0"/>
              <a:t>~</a:t>
            </a:r>
            <a:r>
              <a:rPr lang="ko-KR" altLang="en-US" dirty="0"/>
              <a:t>를 수행하였습니다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공통적으로 </a:t>
            </a:r>
            <a:r>
              <a:rPr lang="en-US" altLang="ko-KR" dirty="0"/>
              <a:t>~</a:t>
            </a:r>
            <a:r>
              <a:rPr lang="ko-KR" altLang="en-US" dirty="0"/>
              <a:t>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19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산학협력 활동내용에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89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이러한 문제들을 블록체인의 탈중앙성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투명성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불변성 특성을 사용하여 해결할 수 있을 것으로 판단하였습니다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블록체인을 사용하여 학습 데이터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위변조를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막고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 진행 과정을 블록체인에 기록하여 투명한 평가 절차를 제공하며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누구나 강의를 만들고 증명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할 수 있습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790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산학협력 멘토링 활동을 통해 일정 계획적인 부분에서 지속적으로 피드백을 받을 수 있었고</a:t>
            </a:r>
            <a:endParaRPr lang="en-US" altLang="ko-KR" dirty="0"/>
          </a:p>
          <a:p>
            <a:r>
              <a:rPr lang="ko-KR" altLang="en-US" dirty="0"/>
              <a:t>착수</a:t>
            </a:r>
            <a:r>
              <a:rPr lang="en-US" altLang="ko-KR" dirty="0"/>
              <a:t>, </a:t>
            </a:r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최종 보고서에 대한 내용 첨삭을 받을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산출물을 확인하여 진행도를 확인하고 피드백을 받을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17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82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저희가 개발한 서비스 바름은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코드로 수강한 교육 과정을 한 번에 증명할 수 있는 블록체인 기반 학습 인증 서비스입니다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054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바름은 블록체인으로 학습 데이터의 안정성과 투명성을 보장하여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위변조를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방지할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 진행 과정을 파악하여 평가 시스템의 공정성을 확보하고 학습 과정에 대한 신뢰성을 줄 수 있도록 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누구나 학습 컨텐츠를 공급하고 소비할 수 있으며 인증할 수 있는 환경을 만드는 것이 바름의 목표입니다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45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따라서 요구 조건으로 크게 강의 수강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 수강 인증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 생성 기능이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49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블록체인은</a:t>
            </a:r>
            <a:r>
              <a:rPr lang="en-US" altLang="ko-KR" dirty="0"/>
              <a:t> </a:t>
            </a:r>
            <a:r>
              <a:rPr lang="ko-KR" altLang="en-US" dirty="0"/>
              <a:t>거래내역을 묶어 블록을 구성하고 해시를 이용하여 블록을 체인처럼 연결하여 다수가 분산 저장하는 알고리즘입니다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신뢰성</a:t>
            </a:r>
            <a:r>
              <a:rPr lang="en-US" altLang="ko-KR" dirty="0"/>
              <a:t>, </a:t>
            </a:r>
            <a:r>
              <a:rPr lang="ko-KR" altLang="en-US" dirty="0"/>
              <a:t>안전성</a:t>
            </a:r>
            <a:r>
              <a:rPr lang="en-US" altLang="ko-KR" dirty="0"/>
              <a:t>, </a:t>
            </a:r>
            <a:r>
              <a:rPr lang="ko-KR" altLang="en-US" dirty="0"/>
              <a:t>탈중앙화 특성을 가지며</a:t>
            </a:r>
            <a:endParaRPr lang="en-US" altLang="ko-KR" dirty="0"/>
          </a:p>
          <a:p>
            <a:r>
              <a:rPr lang="ko-KR" altLang="en-US" dirty="0" err="1"/>
              <a:t>위변조가</a:t>
            </a:r>
            <a:r>
              <a:rPr lang="ko-KR" altLang="en-US" dirty="0"/>
              <a:t> 거의 불가능하고</a:t>
            </a:r>
            <a:r>
              <a:rPr lang="en-US" altLang="ko-KR" dirty="0"/>
              <a:t> </a:t>
            </a:r>
            <a:r>
              <a:rPr lang="ko-KR" altLang="en-US" dirty="0"/>
              <a:t>중개 기관 없이 안전한 거래와 데이터 처리가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교육 분야에 도입하여 데이터 안정성</a:t>
            </a:r>
            <a:r>
              <a:rPr lang="en-US" altLang="ko-KR" dirty="0"/>
              <a:t>, </a:t>
            </a:r>
            <a:r>
              <a:rPr lang="ko-KR" altLang="en-US" dirty="0"/>
              <a:t>투명성</a:t>
            </a:r>
            <a:r>
              <a:rPr lang="en-US" altLang="ko-KR" dirty="0"/>
              <a:t>, </a:t>
            </a:r>
            <a:r>
              <a:rPr lang="ko-KR" altLang="en-US" dirty="0"/>
              <a:t>형평성 문제를 해결할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68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이더리움은</a:t>
            </a:r>
            <a:r>
              <a:rPr lang="ko-KR" altLang="en-US" dirty="0"/>
              <a:t> 암호 </a:t>
            </a:r>
            <a:r>
              <a:rPr lang="ko-KR" altLang="en-US" dirty="0" err="1"/>
              <a:t>화페</a:t>
            </a:r>
            <a:r>
              <a:rPr lang="ko-KR" altLang="en-US" dirty="0"/>
              <a:t> </a:t>
            </a:r>
            <a:r>
              <a:rPr lang="ko-KR" altLang="en-US" dirty="0" err="1"/>
              <a:t>이더와</a:t>
            </a:r>
            <a:r>
              <a:rPr lang="ko-KR" altLang="en-US" dirty="0"/>
              <a:t> 분산형 어플리케이션 구동하는 커뮤니티 운영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튜링 완전성을 지원하는 언어 </a:t>
            </a:r>
            <a:r>
              <a:rPr lang="ko-KR" altLang="en-US" dirty="0" err="1"/>
              <a:t>솔리디티를</a:t>
            </a:r>
            <a:r>
              <a:rPr lang="ko-KR" altLang="en-US" dirty="0"/>
              <a:t> 내장하고 있고</a:t>
            </a:r>
            <a:r>
              <a:rPr lang="en-US" altLang="ko-KR" dirty="0"/>
              <a:t> </a:t>
            </a:r>
            <a:r>
              <a:rPr lang="ko-KR" altLang="en-US" dirty="0"/>
              <a:t>탈중앙화 어플리케이션 개발이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 컨트랙트 도입하여</a:t>
            </a:r>
            <a:r>
              <a:rPr lang="en-US" altLang="ko-KR" dirty="0"/>
              <a:t> </a:t>
            </a:r>
            <a:r>
              <a:rPr lang="ko-KR" altLang="en-US" dirty="0"/>
              <a:t>위변조 방지가 필요한 계약 작성이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컨트랙트는</a:t>
            </a:r>
            <a:r>
              <a:rPr lang="ko-KR" altLang="en-US" dirty="0"/>
              <a:t> 자동 실행</a:t>
            </a:r>
            <a:r>
              <a:rPr lang="en-US" altLang="ko-KR" dirty="0"/>
              <a:t>, </a:t>
            </a:r>
            <a:r>
              <a:rPr lang="ko-KR" altLang="en-US" dirty="0"/>
              <a:t>예측 가능한 결과</a:t>
            </a:r>
            <a:r>
              <a:rPr lang="en-US" altLang="ko-KR" dirty="0"/>
              <a:t>, </a:t>
            </a:r>
            <a:r>
              <a:rPr lang="ko-KR" altLang="en-US" dirty="0"/>
              <a:t>공공 기록</a:t>
            </a:r>
            <a:r>
              <a:rPr lang="en-US" altLang="ko-KR" dirty="0"/>
              <a:t>, </a:t>
            </a:r>
            <a:r>
              <a:rPr lang="ko-KR" altLang="en-US" dirty="0"/>
              <a:t>개인 정보 보호</a:t>
            </a:r>
            <a:r>
              <a:rPr lang="en-US" altLang="ko-KR" dirty="0"/>
              <a:t>, </a:t>
            </a:r>
            <a:r>
              <a:rPr lang="ko-KR" altLang="en-US" dirty="0"/>
              <a:t>공개된 조건의 특징을 가집니다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88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2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9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5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2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5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6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3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3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6/21/2022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04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42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91DE5-1687-4C9C-A087-CC08FE171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891" r="-1" b="1241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3F3EB90-3F30-C66B-A5C1-F8AA6FA27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ko-KR" altLang="en-US" sz="5000">
                <a:solidFill>
                  <a:srgbClr val="FFFFFF"/>
                </a:solidFill>
              </a:rPr>
              <a:t>이더리움 기반 학습 인증 서비스 </a:t>
            </a:r>
            <a:r>
              <a:rPr lang="en-US" altLang="ko-KR" sz="5000">
                <a:solidFill>
                  <a:srgbClr val="FFFFFF"/>
                </a:solidFill>
              </a:rPr>
              <a:t>“</a:t>
            </a:r>
            <a:r>
              <a:rPr lang="ko-KR" altLang="en-US" sz="5000">
                <a:solidFill>
                  <a:srgbClr val="FFFFFF"/>
                </a:solidFill>
              </a:rPr>
              <a:t>바름</a:t>
            </a:r>
            <a:r>
              <a:rPr lang="en-US" altLang="ko-KR" sz="5000">
                <a:solidFill>
                  <a:srgbClr val="FFFFFF"/>
                </a:solidFill>
              </a:rPr>
              <a:t>”</a:t>
            </a:r>
            <a:r>
              <a:rPr lang="ko-KR" altLang="en-US" sz="5000">
                <a:solidFill>
                  <a:srgbClr val="FFFFFF"/>
                </a:solidFill>
              </a:rPr>
              <a:t>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05FEF2-E3A3-D386-6FA1-F596B41E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이승윤</a:t>
            </a:r>
            <a:r>
              <a:rPr lang="en-US" altLang="ko-KR">
                <a:solidFill>
                  <a:srgbClr val="FFFFFF"/>
                </a:solidFill>
              </a:rPr>
              <a:t>, </a:t>
            </a:r>
            <a:r>
              <a:rPr lang="ko-KR" altLang="en-US">
                <a:solidFill>
                  <a:srgbClr val="FFFFFF"/>
                </a:solidFill>
              </a:rPr>
              <a:t>김유미</a:t>
            </a:r>
            <a:r>
              <a:rPr lang="en-US" altLang="ko-KR">
                <a:solidFill>
                  <a:srgbClr val="FFFFFF"/>
                </a:solidFill>
              </a:rPr>
              <a:t>, </a:t>
            </a:r>
            <a:r>
              <a:rPr lang="ko-KR" altLang="en-US">
                <a:solidFill>
                  <a:srgbClr val="FFFFFF"/>
                </a:solidFill>
              </a:rPr>
              <a:t>심재영</a:t>
            </a:r>
          </a:p>
        </p:txBody>
      </p:sp>
    </p:spTree>
    <p:extLst>
      <p:ext uri="{BB962C8B-B14F-4D97-AF65-F5344CB8AC3E}">
        <p14:creationId xmlns:p14="http://schemas.microsoft.com/office/powerpoint/2010/main" val="3919043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2D5F7-1688-2C69-9844-44FCB086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이더리움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E90B-B253-F7B4-F128-99A22083F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암호 </a:t>
            </a:r>
            <a:r>
              <a:rPr lang="ko-KR" altLang="en-US" dirty="0" err="1"/>
              <a:t>화페</a:t>
            </a:r>
            <a:r>
              <a:rPr lang="ko-KR" altLang="en-US" dirty="0"/>
              <a:t> </a:t>
            </a:r>
            <a:r>
              <a:rPr lang="ko-KR" altLang="en-US" dirty="0" err="1"/>
              <a:t>이더와</a:t>
            </a:r>
            <a:r>
              <a:rPr lang="ko-KR" altLang="en-US" dirty="0"/>
              <a:t> 분산형 어플리케이션 구동하는 커뮤니티 운영 플랫폼</a:t>
            </a:r>
            <a:endParaRPr lang="en-US" altLang="ko-KR" dirty="0"/>
          </a:p>
          <a:p>
            <a:r>
              <a:rPr lang="ko-KR" altLang="en-US" dirty="0"/>
              <a:t>튜링 완전성 지원 언어 내장</a:t>
            </a:r>
            <a:r>
              <a:rPr lang="en-US" altLang="ko-KR" dirty="0"/>
              <a:t>, </a:t>
            </a:r>
            <a:r>
              <a:rPr lang="ko-KR" altLang="en-US" dirty="0"/>
              <a:t>탈중앙화 어플리케이션 개발 가능</a:t>
            </a:r>
            <a:endParaRPr lang="en-US" altLang="ko-KR" dirty="0"/>
          </a:p>
          <a:p>
            <a:r>
              <a:rPr lang="ko-KR" altLang="en-US" dirty="0"/>
              <a:t>스마트 컨트랙트 도입</a:t>
            </a:r>
            <a:r>
              <a:rPr lang="en-US" altLang="ko-KR" dirty="0"/>
              <a:t>, </a:t>
            </a:r>
            <a:r>
              <a:rPr lang="ko-KR" altLang="en-US" dirty="0" err="1"/>
              <a:t>위변조</a:t>
            </a:r>
            <a:r>
              <a:rPr lang="ko-KR" altLang="en-US" dirty="0"/>
              <a:t> 방지가 필요한 계약 작성 가능</a:t>
            </a:r>
            <a:endParaRPr lang="en-US" altLang="ko-KR" dirty="0"/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컨트랙트는</a:t>
            </a:r>
            <a:r>
              <a:rPr lang="ko-KR" altLang="en-US" dirty="0"/>
              <a:t> 자동 실행</a:t>
            </a:r>
            <a:r>
              <a:rPr lang="en-US" altLang="ko-KR" dirty="0"/>
              <a:t>, </a:t>
            </a:r>
            <a:r>
              <a:rPr lang="ko-KR" altLang="en-US" dirty="0"/>
              <a:t>예측 가능한 결과</a:t>
            </a:r>
            <a:r>
              <a:rPr lang="en-US" altLang="ko-KR" dirty="0"/>
              <a:t>, </a:t>
            </a:r>
            <a:r>
              <a:rPr lang="ko-KR" altLang="en-US" dirty="0"/>
              <a:t>공공 기록</a:t>
            </a:r>
            <a:r>
              <a:rPr lang="en-US" altLang="ko-KR" dirty="0"/>
              <a:t>, </a:t>
            </a:r>
            <a:r>
              <a:rPr lang="ko-KR" altLang="en-US" dirty="0"/>
              <a:t>개인 정보 보호</a:t>
            </a:r>
            <a:r>
              <a:rPr lang="en-US" altLang="ko-KR" dirty="0"/>
              <a:t>, </a:t>
            </a:r>
            <a:r>
              <a:rPr lang="ko-KR" altLang="en-US" dirty="0"/>
              <a:t>공개된 조건의 특징 가짐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985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BAB43-0C76-2970-F0D4-C5EA16C9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트러플과 가나슈</a:t>
            </a:r>
            <a:endParaRPr lang="ko-KR" altLang="en-US" dirty="0"/>
          </a:p>
        </p:txBody>
      </p:sp>
      <p:graphicFrame>
        <p:nvGraphicFramePr>
          <p:cNvPr id="22" name="내용 개체 틀 2">
            <a:extLst>
              <a:ext uri="{FF2B5EF4-FFF2-40B4-BE49-F238E27FC236}">
                <a16:creationId xmlns:a16="http://schemas.microsoft.com/office/drawing/2014/main" id="{0346B182-7857-9B45-C542-1ED9387660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240" y="1825625"/>
          <a:ext cx="1065911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058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27DF8B-AF40-4916-BF81-7B4B1D6A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0E191-47BD-46BD-846E-E994713F2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D80A4A-935E-61A0-0D71-4B737511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anchor="b">
            <a:normAutofit/>
          </a:bodyPr>
          <a:lstStyle/>
          <a:p>
            <a:r>
              <a:rPr lang="en-US" altLang="ko-KR" sz="4400"/>
              <a:t>QR</a:t>
            </a:r>
            <a:r>
              <a:rPr lang="ko-KR" altLang="en-US" sz="440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76C9A-E4F9-E9A8-6E09-2D7F257D6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4606280" cy="2747963"/>
          </a:xfrm>
        </p:spPr>
        <p:txBody>
          <a:bodyPr anchor="t">
            <a:normAutofit/>
          </a:bodyPr>
          <a:lstStyle/>
          <a:p>
            <a:r>
              <a:rPr lang="ko-KR" altLang="en-US" sz="1800" dirty="0"/>
              <a:t>흑백 격자무늬의 패턴 코드</a:t>
            </a:r>
            <a:endParaRPr lang="en-US" altLang="ko-KR" sz="1800" dirty="0"/>
          </a:p>
          <a:p>
            <a:r>
              <a:rPr lang="ko-KR" altLang="en-US" sz="1800" dirty="0"/>
              <a:t>바코드가 </a:t>
            </a:r>
            <a:r>
              <a:rPr lang="en-US" altLang="ko-KR" sz="1800" dirty="0"/>
              <a:t>1</a:t>
            </a:r>
            <a:r>
              <a:rPr lang="ko-KR" altLang="en-US" sz="1800" dirty="0"/>
              <a:t>차원이었다면 </a:t>
            </a:r>
            <a:r>
              <a:rPr lang="en-US" altLang="ko-KR" sz="1800" dirty="0"/>
              <a:t>QR</a:t>
            </a:r>
            <a:r>
              <a:rPr lang="ko-KR" altLang="en-US" sz="1800" dirty="0"/>
              <a:t>코드는 </a:t>
            </a:r>
            <a:r>
              <a:rPr lang="en-US" altLang="ko-KR" sz="1800" dirty="0"/>
              <a:t>2</a:t>
            </a:r>
            <a:r>
              <a:rPr lang="ko-KR" altLang="en-US" sz="1800" dirty="0"/>
              <a:t>차원 형태 </a:t>
            </a:r>
            <a:r>
              <a:rPr lang="en-US" altLang="ko-KR" sz="1800" dirty="0"/>
              <a:t>-&gt;</a:t>
            </a:r>
            <a:r>
              <a:rPr lang="ko-KR" altLang="en-US" sz="1800" dirty="0"/>
              <a:t> 더 많은 정보</a:t>
            </a:r>
            <a:r>
              <a:rPr lang="en-US" altLang="ko-KR" sz="1800" dirty="0"/>
              <a:t>, </a:t>
            </a:r>
            <a:r>
              <a:rPr lang="ko-KR" altLang="en-US" sz="1800" dirty="0"/>
              <a:t>더 작은 공간</a:t>
            </a:r>
            <a:endParaRPr lang="en-US" altLang="ko-KR" sz="1800" dirty="0"/>
          </a:p>
          <a:p>
            <a:r>
              <a:rPr lang="ko-KR" altLang="en-US" sz="1800" dirty="0"/>
              <a:t>오염과 손상에 강하며 방향과 무관하게 인식 가능</a:t>
            </a:r>
            <a:endParaRPr lang="en-US" altLang="ko-KR" sz="1800" dirty="0"/>
          </a:p>
        </p:txBody>
      </p:sp>
      <p:sp>
        <p:nvSpPr>
          <p:cNvPr id="23" name="Oval 1">
            <a:extLst>
              <a:ext uri="{FF2B5EF4-FFF2-40B4-BE49-F238E27FC236}">
                <a16:creationId xmlns:a16="http://schemas.microsoft.com/office/drawing/2014/main" id="{D60DC0FE-B192-4898-9A42-DD3CA1061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decorative circles">
            <a:extLst>
              <a:ext uri="{FF2B5EF4-FFF2-40B4-BE49-F238E27FC236}">
                <a16:creationId xmlns:a16="http://schemas.microsoft.com/office/drawing/2014/main" id="{47154ABD-A760-4C29-A394-422706C2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87E907A3-04C3-40DF-AF5B-74DFD98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6C341F19-78FA-4078-B1AD-5E1646DD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8">
              <a:extLst>
                <a:ext uri="{FF2B5EF4-FFF2-40B4-BE49-F238E27FC236}">
                  <a16:creationId xmlns:a16="http://schemas.microsoft.com/office/drawing/2014/main" id="{D6E0C6E1-CEDB-4511-B675-C5C48112E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9">
              <a:extLst>
                <a:ext uri="{FF2B5EF4-FFF2-40B4-BE49-F238E27FC236}">
                  <a16:creationId xmlns:a16="http://schemas.microsoft.com/office/drawing/2014/main" id="{C863F213-E875-41B8-A148-A90BCD837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0">
              <a:extLst>
                <a:ext uri="{FF2B5EF4-FFF2-40B4-BE49-F238E27FC236}">
                  <a16:creationId xmlns:a16="http://schemas.microsoft.com/office/drawing/2014/main" id="{26FF8E98-A1E7-49FB-95C2-4518E16B5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QR 코드 단색으로 채워진">
            <a:extLst>
              <a:ext uri="{FF2B5EF4-FFF2-40B4-BE49-F238E27FC236}">
                <a16:creationId xmlns:a16="http://schemas.microsoft.com/office/drawing/2014/main" id="{24A218FF-48E7-ADAF-8268-7D85FB4B1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9594" y="2480831"/>
            <a:ext cx="3536756" cy="35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4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E6DF-E0E8-2CD9-621A-AC4409D8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요구사항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A8581-0F6F-A522-CC26-39684D3F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계정</a:t>
            </a:r>
            <a:endParaRPr lang="en-US" altLang="ko-KR" dirty="0"/>
          </a:p>
          <a:p>
            <a:r>
              <a:rPr lang="ko-KR" altLang="en-US" dirty="0"/>
              <a:t>강의 검색</a:t>
            </a:r>
            <a:endParaRPr lang="en-US" altLang="ko-KR" dirty="0"/>
          </a:p>
          <a:p>
            <a:r>
              <a:rPr lang="ko-KR" altLang="en-US" dirty="0"/>
              <a:t>강의 수강</a:t>
            </a:r>
            <a:endParaRPr lang="en-US" altLang="ko-KR" dirty="0"/>
          </a:p>
          <a:p>
            <a:r>
              <a:rPr lang="ko-KR" altLang="en-US" dirty="0"/>
              <a:t>강의 생성</a:t>
            </a:r>
            <a:endParaRPr lang="en-US" altLang="ko-KR" dirty="0"/>
          </a:p>
          <a:p>
            <a:r>
              <a:rPr lang="ko-KR" altLang="en-US" dirty="0"/>
              <a:t>블록체인을 통한 학습 진행 과정 저장</a:t>
            </a:r>
            <a:endParaRPr lang="en-US" altLang="ko-KR" dirty="0"/>
          </a:p>
          <a:p>
            <a:r>
              <a:rPr lang="ko-KR" altLang="en-US" dirty="0"/>
              <a:t>블록체인을 통한 수업 수료 인증</a:t>
            </a:r>
            <a:endParaRPr lang="en-US" altLang="ko-KR" dirty="0"/>
          </a:p>
          <a:p>
            <a:r>
              <a:rPr lang="en-US" altLang="ko-KR" dirty="0"/>
              <a:t>QR</a:t>
            </a:r>
            <a:r>
              <a:rPr lang="ko-KR" altLang="en-US" dirty="0"/>
              <a:t>코드로 수료 확인</a:t>
            </a:r>
          </a:p>
        </p:txBody>
      </p:sp>
    </p:spTree>
    <p:extLst>
      <p:ext uri="{BB962C8B-B14F-4D97-AF65-F5344CB8AC3E}">
        <p14:creationId xmlns:p14="http://schemas.microsoft.com/office/powerpoint/2010/main" val="26788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33C87D2-0D91-A626-21F4-3C2B4212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en-US" altLang="ko-KR" sz="4400"/>
              <a:t>QR</a:t>
            </a:r>
            <a:r>
              <a:rPr lang="ko-KR" altLang="en-US" sz="4400"/>
              <a:t>코드로 한 번에 수강한 교육 과정을 증명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8C65434-B70E-0D28-8E90-8EA8F43E5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385569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222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2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989C3CD-2351-655C-46FC-0CD40640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서비스 사용 과정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9627BC-E1AA-1748-28B6-30F846048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78" y="1274295"/>
            <a:ext cx="6780732" cy="45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9A30A9-860E-A17B-E406-C9E0A23D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/>
              <a:t>개발 환경</a:t>
            </a:r>
          </a:p>
        </p:txBody>
      </p:sp>
      <p:graphicFrame>
        <p:nvGraphicFramePr>
          <p:cNvPr id="32" name="내용 개체 틀 2">
            <a:extLst>
              <a:ext uri="{FF2B5EF4-FFF2-40B4-BE49-F238E27FC236}">
                <a16:creationId xmlns:a16="http://schemas.microsoft.com/office/drawing/2014/main" id="{95EE1B46-B790-9380-7F23-3881CCB346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968468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220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95693-0D35-280E-B1BE-B845D132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pic>
        <p:nvPicPr>
          <p:cNvPr id="4" name="내용 개체 틀 3" descr="텍스트, iPod, 주차장, 전자기기이(가) 표시된 사진&#10;&#10;자동 생성된 설명">
            <a:extLst>
              <a:ext uri="{FF2B5EF4-FFF2-40B4-BE49-F238E27FC236}">
                <a16:creationId xmlns:a16="http://schemas.microsoft.com/office/drawing/2014/main" id="{E127641F-7BAD-D60F-8FA3-87661A89A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57" y="629393"/>
            <a:ext cx="7198086" cy="6108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954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A664-1C63-F6CD-9D64-2001E278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8A053C-D1A5-A335-542C-3CB9B210D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1" y="603737"/>
            <a:ext cx="10659110" cy="5889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01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73AC1-F1BD-625A-E8CE-0772FBAC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5099B-CB05-AE1C-4810-C2A83C9E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  <a:endParaRPr lang="en-US" altLang="ko-KR" dirty="0"/>
          </a:p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ko-KR" altLang="en-US" dirty="0"/>
              <a:t>강의 검색</a:t>
            </a:r>
            <a:endParaRPr lang="en-US" altLang="ko-KR" dirty="0"/>
          </a:p>
          <a:p>
            <a:r>
              <a:rPr lang="ko-KR" altLang="en-US" dirty="0"/>
              <a:t>강의 정보</a:t>
            </a:r>
            <a:endParaRPr lang="en-US" altLang="ko-KR" dirty="0"/>
          </a:p>
          <a:p>
            <a:r>
              <a:rPr lang="ko-KR" altLang="en-US" dirty="0"/>
              <a:t>강의 수강</a:t>
            </a:r>
            <a:endParaRPr lang="en-US" altLang="ko-KR" dirty="0"/>
          </a:p>
          <a:p>
            <a:r>
              <a:rPr lang="ko-KR" altLang="en-US" dirty="0"/>
              <a:t>강의 공지사항</a:t>
            </a:r>
            <a:endParaRPr lang="en-US" altLang="ko-KR" dirty="0"/>
          </a:p>
          <a:p>
            <a:r>
              <a:rPr lang="ko-KR" altLang="en-US" dirty="0"/>
              <a:t>마이페이지</a:t>
            </a:r>
            <a:r>
              <a:rPr lang="en-US" altLang="ko-KR" dirty="0"/>
              <a:t>(</a:t>
            </a:r>
            <a:r>
              <a:rPr lang="ko-KR" altLang="en-US" dirty="0"/>
              <a:t>수강 중</a:t>
            </a:r>
            <a:r>
              <a:rPr lang="en-US" altLang="ko-KR" dirty="0"/>
              <a:t>,</a:t>
            </a:r>
            <a:r>
              <a:rPr lang="ko-KR" altLang="en-US" dirty="0"/>
              <a:t> 수강 완료</a:t>
            </a:r>
            <a:r>
              <a:rPr lang="en-US" altLang="ko-KR" dirty="0"/>
              <a:t>,</a:t>
            </a:r>
            <a:r>
              <a:rPr lang="ko-KR" altLang="en-US" dirty="0"/>
              <a:t> 생성 강의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강의 생성</a:t>
            </a:r>
            <a:endParaRPr lang="en-US" altLang="ko-KR" dirty="0"/>
          </a:p>
          <a:p>
            <a:r>
              <a:rPr lang="ko-KR" altLang="en-US" dirty="0"/>
              <a:t>강의 인증서</a:t>
            </a:r>
            <a:r>
              <a:rPr lang="en-US" altLang="ko-KR" dirty="0"/>
              <a:t>(</a:t>
            </a:r>
            <a:r>
              <a:rPr lang="ko-KR" altLang="en-US" dirty="0"/>
              <a:t>개별 강의</a:t>
            </a:r>
            <a:r>
              <a:rPr lang="en-US" altLang="ko-KR" dirty="0"/>
              <a:t>,</a:t>
            </a:r>
            <a:r>
              <a:rPr lang="ko-KR" altLang="en-US" dirty="0"/>
              <a:t> 전체 강의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364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596E531-7430-4087-BC87-6EBBD9F5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61DBE9-7FE6-4545-A3E3-3CB13BEFB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500E9B-A87D-9EAD-DFB4-EFEB166E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6765026" cy="2493876"/>
          </a:xfrm>
        </p:spPr>
        <p:txBody>
          <a:bodyPr anchor="b">
            <a:normAutofit/>
          </a:bodyPr>
          <a:lstStyle/>
          <a:p>
            <a:r>
              <a:rPr lang="ko-KR" altLang="en-US" sz="4400" dirty="0"/>
              <a:t>학습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866B7F84-35C7-E1D0-3478-39B01CC94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6765026" cy="2747963"/>
          </a:xfrm>
        </p:spPr>
        <p:txBody>
          <a:bodyPr anchor="t">
            <a:normAutofit/>
          </a:bodyPr>
          <a:lstStyle/>
          <a:p>
            <a:r>
              <a:rPr lang="ko-KR" altLang="en-US" sz="1800" dirty="0"/>
              <a:t>삶은 학습의 연속</a:t>
            </a:r>
            <a:endParaRPr lang="en-US" altLang="ko-KR" sz="1800" dirty="0"/>
          </a:p>
          <a:p>
            <a:r>
              <a:rPr lang="ko-KR" altLang="en-US" sz="1800" dirty="0"/>
              <a:t>공자의 논어</a:t>
            </a:r>
            <a:endParaRPr lang="en-US" altLang="ko-KR" sz="1800" dirty="0"/>
          </a:p>
          <a:p>
            <a:r>
              <a:rPr lang="ko-KR" altLang="en-US" sz="1800" dirty="0"/>
              <a:t>빨라지는 변화의 속도</a:t>
            </a:r>
            <a:endParaRPr lang="en-US" sz="1800" dirty="0"/>
          </a:p>
        </p:txBody>
      </p:sp>
      <p:grpSp>
        <p:nvGrpSpPr>
          <p:cNvPr id="54" name="decorative circles">
            <a:extLst>
              <a:ext uri="{FF2B5EF4-FFF2-40B4-BE49-F238E27FC236}">
                <a16:creationId xmlns:a16="http://schemas.microsoft.com/office/drawing/2014/main" id="{090D15CC-A235-4941-B59D-649F70CD1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7008" y="433142"/>
            <a:ext cx="1122760" cy="6178301"/>
            <a:chOff x="8437008" y="433142"/>
            <a:chExt cx="1122760" cy="617830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87532C7-1215-4178-A923-EF573EC9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75160" y="82517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FD62D6-D98A-489D-A5FC-24518D6F9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28229" y="433142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617A8E1-0887-4BEB-AF88-4C490056D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37008" y="5719481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5DF5A22-9D25-46A9-8FC0-ED95CF464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93327" y="6145002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CD8CCD3-5B43-4E89-B609-74BE058F7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96963" y="5817067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75B3BF9-4B2C-B956-5FAF-D74D5FCDC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3" b="5245"/>
          <a:stretch/>
        </p:blipFill>
        <p:spPr bwMode="auto">
          <a:xfrm>
            <a:off x="4710218" y="1666441"/>
            <a:ext cx="7178711" cy="35539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6573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3EFA8-804E-68BD-8148-8CE7FB7B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메인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C0CB52-A50E-B306-B7DE-58995FBA4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7648" y="365125"/>
            <a:ext cx="849326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91229-71E4-26F8-0780-82920A83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로그인</a:t>
            </a:r>
            <a:r>
              <a:rPr lang="en-US" altLang="ko-KR"/>
              <a:t>/</a:t>
            </a:r>
            <a:r>
              <a:rPr lang="ko-KR" altLang="en-US"/>
              <a:t>회원가입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961301-EF06-95B4-CADB-61694926F5D8}"/>
              </a:ext>
            </a:extLst>
          </p:cNvPr>
          <p:cNvGrpSpPr/>
          <p:nvPr/>
        </p:nvGrpSpPr>
        <p:grpSpPr>
          <a:xfrm>
            <a:off x="1172932" y="1320800"/>
            <a:ext cx="10241828" cy="5023631"/>
            <a:chOff x="291257" y="0"/>
            <a:chExt cx="5389221" cy="24150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5C15B1-98E1-66A0-4E42-99062D31A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" r="17389"/>
            <a:stretch/>
          </p:blipFill>
          <p:spPr bwMode="auto">
            <a:xfrm>
              <a:off x="291257" y="155739"/>
              <a:ext cx="3183255" cy="22593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AB11F75-48BB-F2E8-0F93-C12BBEFA1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783" y="0"/>
              <a:ext cx="2131695" cy="2406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143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C7A2B-BBE9-2899-2880-6FE852AB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검색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FF628B0-F4B1-97F5-1BC7-4275C361E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7519" y="719209"/>
            <a:ext cx="7781667" cy="54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77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5FA93-0C89-95A1-918F-730E420D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정보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9561E0-3F1A-B4DA-55F8-7110EE872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7269" y="1579418"/>
            <a:ext cx="8536850" cy="45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3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FE506-567D-444C-1682-EA425C36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수강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D9B35D-E38A-B90B-835B-F7BDA294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69" y="1654550"/>
            <a:ext cx="9586652" cy="469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1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57304-8548-705D-42A3-38A734B2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공지사항</a:t>
            </a:r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86D54BF9-98D8-DD2C-9469-850403456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4711" y="1668318"/>
            <a:ext cx="9542578" cy="482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62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1BDFA-798F-C540-CAF6-A6E1699C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 – </a:t>
            </a:r>
            <a:r>
              <a:rPr lang="ko-KR" altLang="en-US" dirty="0"/>
              <a:t>수강 중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F79D4A5-D352-1E84-02E7-05E4785E7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7822" y="1825625"/>
            <a:ext cx="70985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42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1BDFA-798F-C540-CAF6-A6E1699C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 – </a:t>
            </a:r>
            <a:r>
              <a:rPr lang="ko-KR" altLang="en-US" dirty="0"/>
              <a:t>수강 완료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3C3032E-40F1-32B1-196A-F204037E7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3847" y="1825625"/>
            <a:ext cx="7706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95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1BDFA-798F-C540-CAF6-A6E1699C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 – </a:t>
            </a:r>
            <a:r>
              <a:rPr lang="ko-KR" altLang="en-US" dirty="0"/>
              <a:t>생성 강의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CA0E8F7-88BE-9616-89E3-8A6F87DA5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0346" y="1825625"/>
            <a:ext cx="7973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84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5F6B9-F77F-5699-3E98-925CC9B4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생성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CB2465F-904C-0856-9239-2AB55C39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80" y="366009"/>
            <a:ext cx="6615491" cy="4337522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1A8DFEA-63D9-A246-3E44-82911865D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8446" y="2237985"/>
            <a:ext cx="59943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9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7F50F16-1326-4F4C-A63E-AC5E70DF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문제점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44EB8CC-020E-E643-5956-8183206C7A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419476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7046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1536E609-5462-0340-F8E9-A5AEA7464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820" r="22083" b="51671"/>
          <a:stretch/>
        </p:blipFill>
        <p:spPr>
          <a:xfrm>
            <a:off x="6825672" y="291737"/>
            <a:ext cx="4816897" cy="62011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F97886-DE27-1E0C-AE79-8735BE3C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BFD103-32FC-6C1D-81E2-2C125A24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82" y="1758950"/>
            <a:ext cx="573151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10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F7DE3-277C-C4EE-4BA2-C9FF942F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서버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5F3383-4EF2-354C-42BA-0AD787EC6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635" y="795648"/>
            <a:ext cx="8384716" cy="5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02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98E152F-B618-60B9-1A40-FF467686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altLang="ko-KR" sz="4400"/>
              <a:t>API</a:t>
            </a:r>
            <a:r>
              <a:rPr lang="ko-KR" altLang="en-US" sz="4400"/>
              <a:t> 서버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58A2E5D-04A6-F762-E9D4-E0B20821B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827815"/>
              </p:ext>
            </p:extLst>
          </p:nvPr>
        </p:nvGraphicFramePr>
        <p:xfrm>
          <a:off x="4748388" y="952022"/>
          <a:ext cx="6879445" cy="51570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01413">
                  <a:extLst>
                    <a:ext uri="{9D8B030D-6E8A-4147-A177-3AD203B41FA5}">
                      <a16:colId xmlns:a16="http://schemas.microsoft.com/office/drawing/2014/main" val="1026357274"/>
                    </a:ext>
                  </a:extLst>
                </a:gridCol>
                <a:gridCol w="5178032">
                  <a:extLst>
                    <a:ext uri="{9D8B030D-6E8A-4147-A177-3AD203B41FA5}">
                      <a16:colId xmlns:a16="http://schemas.microsoft.com/office/drawing/2014/main" val="1397856232"/>
                    </a:ext>
                  </a:extLst>
                </a:gridCol>
              </a:tblGrid>
              <a:tr h="1031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API </a:t>
                      </a:r>
                      <a:r>
                        <a:rPr lang="ko-KR" sz="2300" kern="100" dirty="0">
                          <a:effectLst/>
                        </a:rPr>
                        <a:t>설명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300" kern="100">
                          <a:effectLst/>
                        </a:rPr>
                        <a:t>서버 메인 화면에 </a:t>
                      </a:r>
                      <a:r>
                        <a:rPr lang="en-US" sz="2300" kern="100">
                          <a:effectLst/>
                        </a:rPr>
                        <a:t>API </a:t>
                      </a:r>
                      <a:r>
                        <a:rPr lang="ko-KR" sz="2300" kern="100">
                          <a:effectLst/>
                        </a:rPr>
                        <a:t>설명 표시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>
                          <a:effectLst/>
                        </a:rPr>
                        <a:t>csv-parse, ejs, sass</a:t>
                      </a:r>
                      <a:endParaRPr lang="ko-KR" sz="2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extLst>
                  <a:ext uri="{0D108BD9-81ED-4DB2-BD59-A6C34878D82A}">
                    <a16:rowId xmlns:a16="http://schemas.microsoft.com/office/drawing/2014/main" val="1615270733"/>
                  </a:ext>
                </a:extLst>
              </a:tr>
              <a:tr h="1031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Input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300" kern="100" dirty="0">
                          <a:effectLst/>
                        </a:rPr>
                        <a:t>입력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300" kern="100">
                          <a:effectLst/>
                        </a:rPr>
                        <a:t>초기 테이블 생성</a:t>
                      </a:r>
                      <a:r>
                        <a:rPr lang="en-US" sz="2300" kern="100">
                          <a:effectLst/>
                        </a:rPr>
                        <a:t>, </a:t>
                      </a:r>
                      <a:r>
                        <a:rPr lang="ko-KR" sz="2300" kern="100">
                          <a:effectLst/>
                        </a:rPr>
                        <a:t>데이터 자동 입력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>
                          <a:effectLst/>
                        </a:rPr>
                        <a:t>mysql2, cookie-parser</a:t>
                      </a:r>
                      <a:endParaRPr lang="ko-KR" sz="2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extLst>
                  <a:ext uri="{0D108BD9-81ED-4DB2-BD59-A6C34878D82A}">
                    <a16:rowId xmlns:a16="http://schemas.microsoft.com/office/drawing/2014/main" val="2947875531"/>
                  </a:ext>
                </a:extLst>
              </a:tr>
              <a:tr h="1031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User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300" kern="100" dirty="0">
                          <a:effectLst/>
                        </a:rPr>
                        <a:t>사용자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300" kern="100">
                          <a:effectLst/>
                        </a:rPr>
                        <a:t>사용자 로그인</a:t>
                      </a:r>
                      <a:r>
                        <a:rPr lang="en-US" sz="2300" kern="100">
                          <a:effectLst/>
                        </a:rPr>
                        <a:t>, </a:t>
                      </a:r>
                      <a:r>
                        <a:rPr lang="ko-KR" sz="2300" kern="100">
                          <a:effectLst/>
                        </a:rPr>
                        <a:t>회원가입</a:t>
                      </a:r>
                      <a:r>
                        <a:rPr lang="en-US" sz="2300" kern="100">
                          <a:effectLst/>
                        </a:rPr>
                        <a:t>, </a:t>
                      </a:r>
                      <a:r>
                        <a:rPr lang="ko-KR" sz="2300" kern="100">
                          <a:effectLst/>
                        </a:rPr>
                        <a:t>로그아웃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>
                          <a:effectLst/>
                        </a:rPr>
                        <a:t>passport, session, bcrypt, mysql2</a:t>
                      </a:r>
                      <a:endParaRPr lang="ko-KR" sz="2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extLst>
                  <a:ext uri="{0D108BD9-81ED-4DB2-BD59-A6C34878D82A}">
                    <a16:rowId xmlns:a16="http://schemas.microsoft.com/office/drawing/2014/main" val="562930733"/>
                  </a:ext>
                </a:extLst>
              </a:tr>
              <a:tr h="1031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Class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300" kern="100" dirty="0">
                          <a:effectLst/>
                        </a:rPr>
                        <a:t>강의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300" kern="100">
                          <a:effectLst/>
                        </a:rPr>
                        <a:t>강의 관련 작업 처리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>
                          <a:effectLst/>
                        </a:rPr>
                        <a:t>mysql2</a:t>
                      </a:r>
                      <a:endParaRPr lang="ko-KR" sz="2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extLst>
                  <a:ext uri="{0D108BD9-81ED-4DB2-BD59-A6C34878D82A}">
                    <a16:rowId xmlns:a16="http://schemas.microsoft.com/office/drawing/2014/main" val="1888697043"/>
                  </a:ext>
                </a:extLst>
              </a:tr>
              <a:tr h="1031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Contract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300" kern="100" dirty="0">
                          <a:effectLst/>
                        </a:rPr>
                        <a:t>계약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300" kern="100" dirty="0">
                          <a:effectLst/>
                        </a:rPr>
                        <a:t>블록체인 네트워크와 상호 작용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truffle, web3, mysql2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extLst>
                  <a:ext uri="{0D108BD9-81ED-4DB2-BD59-A6C34878D82A}">
                    <a16:rowId xmlns:a16="http://schemas.microsoft.com/office/drawing/2014/main" val="2400953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776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A3CC8-30A0-1EAE-3960-C3F4002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8610A3A-24EA-E5E7-8156-B91E3FD36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0"/>
          <a:stretch/>
        </p:blipFill>
        <p:spPr bwMode="auto">
          <a:xfrm>
            <a:off x="2419382" y="365126"/>
            <a:ext cx="8995378" cy="6127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7436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D2F2CB-FE6A-5721-7CB0-D4AD9F66D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51" y="936135"/>
            <a:ext cx="5552649" cy="5157049"/>
          </a:xfrm>
        </p:spPr>
        <p:txBody>
          <a:bodyPr anchor="ctr">
            <a:normAutofit/>
          </a:bodyPr>
          <a:lstStyle/>
          <a:p>
            <a:r>
              <a:rPr lang="ko-KR" altLang="en-US" sz="4400" dirty="0" err="1"/>
              <a:t>솔리디티로</a:t>
            </a:r>
            <a:r>
              <a:rPr lang="ko-KR" altLang="en-US" sz="4400" dirty="0"/>
              <a:t> </a:t>
            </a:r>
            <a:br>
              <a:rPr lang="en-US" altLang="ko-KR" sz="4400" dirty="0"/>
            </a:br>
            <a:r>
              <a:rPr lang="ko-KR" altLang="en-US" sz="4400" dirty="0"/>
              <a:t>스마트 </a:t>
            </a:r>
            <a:r>
              <a:rPr lang="ko-KR" altLang="en-US" sz="4400" dirty="0" err="1"/>
              <a:t>컨트랙트</a:t>
            </a:r>
            <a:r>
              <a:rPr lang="ko-KR" altLang="en-US" sz="4400" dirty="0"/>
              <a:t> 작성</a:t>
            </a: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63A25D81-6BFE-C72D-14A2-87477DC8F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633549"/>
              </p:ext>
            </p:extLst>
          </p:nvPr>
        </p:nvGraphicFramePr>
        <p:xfrm>
          <a:off x="5544878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8770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5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41C91D9-C8DF-15DD-E074-55E68C17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 dirty="0"/>
              <a:t>평가</a:t>
            </a:r>
          </a:p>
        </p:txBody>
      </p:sp>
      <p:graphicFrame>
        <p:nvGraphicFramePr>
          <p:cNvPr id="32" name="내용 개체 틀 2">
            <a:extLst>
              <a:ext uri="{FF2B5EF4-FFF2-40B4-BE49-F238E27FC236}">
                <a16:creationId xmlns:a16="http://schemas.microsoft.com/office/drawing/2014/main" id="{7AAE3D2C-7D7F-1113-3DBC-D5B7C1880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917928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3519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0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4CF9B07-E562-B859-A0D3-58978538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 dirty="0"/>
              <a:t>결론</a:t>
            </a:r>
          </a:p>
        </p:txBody>
      </p:sp>
      <p:graphicFrame>
        <p:nvGraphicFramePr>
          <p:cNvPr id="22" name="내용 개체 틀 3">
            <a:extLst>
              <a:ext uri="{FF2B5EF4-FFF2-40B4-BE49-F238E27FC236}">
                <a16:creationId xmlns:a16="http://schemas.microsoft.com/office/drawing/2014/main" id="{50B7A044-B58A-5881-1C66-025C0B1E80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727565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5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9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Freeform: Shape 13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9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40" name="Oval 16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17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8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19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20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88C33A5-43CD-D47E-600D-9C6234BE8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향후 연구 방향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39767F3-8B65-9679-9FE9-364C94F630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698600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9955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3A878-1D5B-A37F-28EC-613A63EF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6164FA19-263B-C595-9113-A44F2251EE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484885"/>
              </p:ext>
            </p:extLst>
          </p:nvPr>
        </p:nvGraphicFramePr>
        <p:xfrm>
          <a:off x="657413" y="2001871"/>
          <a:ext cx="10778928" cy="3815715"/>
        </p:xfrm>
        <a:graphic>
          <a:graphicData uri="http://schemas.openxmlformats.org/drawingml/2006/table">
            <a:tbl>
              <a:tblPr firstRow="1" firstCol="1"/>
              <a:tblGrid>
                <a:gridCol w="1402616">
                  <a:extLst>
                    <a:ext uri="{9D8B030D-6E8A-4147-A177-3AD203B41FA5}">
                      <a16:colId xmlns:a16="http://schemas.microsoft.com/office/drawing/2014/main" val="3238766387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1158838576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868080259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1178242304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1767727694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69423990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21978598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483615951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3481282437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230188704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750073247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275811563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141054513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689716941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103308867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122120888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259029179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056406099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452658538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3911180332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702722572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3609289660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631852061"/>
                    </a:ext>
                  </a:extLst>
                </a:gridCol>
              </a:tblGrid>
              <a:tr h="22161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업무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ko-KR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310758"/>
                  </a:ext>
                </a:extLst>
              </a:tr>
              <a:tr h="226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9223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지도교수 상담 및</a:t>
                      </a:r>
                      <a:r>
                        <a:rPr lang="en-US" altLang="ko-KR" sz="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멘토 매칭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68324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착수보고서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39927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이더리움 학습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46673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웹 설계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48132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서버 설계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82345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데이터베이스 설계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32651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학습 컨텐츠 제작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85192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중간보고서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03575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웹 개발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26865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서버 개발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28934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스마트 컨트랙트 설계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12605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기능</a:t>
                      </a: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통합 테스트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1818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spc="75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스마트 컨트랙트 개발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90216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추가 연구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152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최종보고서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0875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최종 발표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90513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SW </a:t>
                      </a: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등록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728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687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0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8B7DBC5-DB7D-67D9-A4CC-5B249278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73" y="740789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 dirty="0"/>
              <a:t>역할 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C15FF56-1671-CE14-84AC-FEC1451CFE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721447"/>
              </p:ext>
            </p:extLst>
          </p:nvPr>
        </p:nvGraphicFramePr>
        <p:xfrm>
          <a:off x="3140089" y="827594"/>
          <a:ext cx="8394983" cy="493016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45669">
                  <a:extLst>
                    <a:ext uri="{9D8B030D-6E8A-4147-A177-3AD203B41FA5}">
                      <a16:colId xmlns:a16="http://schemas.microsoft.com/office/drawing/2014/main" val="1733698508"/>
                    </a:ext>
                  </a:extLst>
                </a:gridCol>
                <a:gridCol w="7249314">
                  <a:extLst>
                    <a:ext uri="{9D8B030D-6E8A-4147-A177-3AD203B41FA5}">
                      <a16:colId xmlns:a16="http://schemas.microsoft.com/office/drawing/2014/main" val="1111226581"/>
                    </a:ext>
                  </a:extLst>
                </a:gridCol>
              </a:tblGrid>
              <a:tr h="215694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이름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역할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extLst>
                  <a:ext uri="{0D108BD9-81ED-4DB2-BD59-A6C34878D82A}">
                    <a16:rowId xmlns:a16="http://schemas.microsoft.com/office/drawing/2014/main" val="425116992"/>
                  </a:ext>
                </a:extLst>
              </a:tr>
              <a:tr h="17829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이승윤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서버</a:t>
                      </a:r>
                      <a:r>
                        <a:rPr lang="en-US" sz="1600" kern="0" dirty="0">
                          <a:effectLst/>
                        </a:rPr>
                        <a:t>, </a:t>
                      </a:r>
                      <a:r>
                        <a:rPr lang="ko-KR" sz="1600" kern="0" dirty="0">
                          <a:effectLst/>
                        </a:rPr>
                        <a:t>데이터베이스</a:t>
                      </a:r>
                      <a:r>
                        <a:rPr lang="en-US" sz="1600" kern="0" dirty="0">
                          <a:effectLst/>
                        </a:rPr>
                        <a:t>, API </a:t>
                      </a:r>
                      <a:r>
                        <a:rPr lang="ko-KR" sz="1600" kern="0" dirty="0">
                          <a:effectLst/>
                        </a:rPr>
                        <a:t>설계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로컬 및 원격 서버 구축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데이터베이스 구축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API </a:t>
                      </a:r>
                      <a:r>
                        <a:rPr lang="ko-KR" sz="1600" kern="0" dirty="0">
                          <a:effectLst/>
                        </a:rPr>
                        <a:t>제작</a:t>
                      </a:r>
                      <a:r>
                        <a:rPr lang="en-US" altLang="ko-KR" sz="1600" kern="100" dirty="0">
                          <a:effectLst/>
                        </a:rPr>
                        <a:t>, </a:t>
                      </a:r>
                      <a:r>
                        <a:rPr lang="ko-KR" sz="1600" kern="0" dirty="0">
                          <a:effectLst/>
                        </a:rPr>
                        <a:t>연동</a:t>
                      </a:r>
                      <a:r>
                        <a:rPr lang="en-US" altLang="ko-KR" sz="1600" kern="0" dirty="0">
                          <a:effectLst/>
                        </a:rPr>
                        <a:t>,</a:t>
                      </a:r>
                      <a:r>
                        <a:rPr lang="ko-KR" sz="1600" kern="0" dirty="0">
                          <a:effectLst/>
                        </a:rPr>
                        <a:t> 테스트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 err="1">
                          <a:effectLst/>
                        </a:rPr>
                        <a:t>이더리움</a:t>
                      </a:r>
                      <a:r>
                        <a:rPr lang="ko-KR" sz="1600" kern="0" dirty="0">
                          <a:effectLst/>
                        </a:rPr>
                        <a:t> 탈중앙화 분산 어플리케이션</a:t>
                      </a:r>
                      <a:r>
                        <a:rPr lang="en-US" sz="1600" kern="0" dirty="0">
                          <a:effectLst/>
                        </a:rPr>
                        <a:t>(</a:t>
                      </a:r>
                      <a:r>
                        <a:rPr lang="en-US" sz="1600" kern="0" dirty="0" err="1">
                          <a:effectLst/>
                        </a:rPr>
                        <a:t>dApp</a:t>
                      </a:r>
                      <a:r>
                        <a:rPr lang="en-US" sz="1600" kern="0" dirty="0">
                          <a:effectLst/>
                        </a:rPr>
                        <a:t>) </a:t>
                      </a:r>
                      <a:r>
                        <a:rPr lang="ko-KR" sz="1600" kern="0" dirty="0">
                          <a:effectLst/>
                        </a:rPr>
                        <a:t>개발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extLst>
                  <a:ext uri="{0D108BD9-81ED-4DB2-BD59-A6C34878D82A}">
                    <a16:rowId xmlns:a16="http://schemas.microsoft.com/office/drawing/2014/main" val="2348042568"/>
                  </a:ext>
                </a:extLst>
              </a:tr>
              <a:tr h="81929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심재영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UI </a:t>
                      </a:r>
                      <a:r>
                        <a:rPr lang="ko-KR" sz="1600" kern="0" dirty="0">
                          <a:effectLst/>
                        </a:rPr>
                        <a:t>디자인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학습 데이터 생성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이미지 제작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extLst>
                  <a:ext uri="{0D108BD9-81ED-4DB2-BD59-A6C34878D82A}">
                    <a16:rowId xmlns:a16="http://schemas.microsoft.com/office/drawing/2014/main" val="2631648818"/>
                  </a:ext>
                </a:extLst>
              </a:tr>
              <a:tr h="81929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김유미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UI </a:t>
                      </a:r>
                      <a:r>
                        <a:rPr lang="ko-KR" sz="1600" kern="0" dirty="0">
                          <a:effectLst/>
                        </a:rPr>
                        <a:t>디자인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웹 레이아웃</a:t>
                      </a:r>
                      <a:r>
                        <a:rPr lang="en-US" altLang="ko-KR" sz="1600" kern="0" dirty="0">
                          <a:effectLst/>
                        </a:rPr>
                        <a:t> </a:t>
                      </a:r>
                      <a:r>
                        <a:rPr lang="ko-KR" altLang="en-US" sz="1600" kern="0" dirty="0">
                          <a:effectLst/>
                        </a:rPr>
                        <a:t>설계 및</a:t>
                      </a:r>
                      <a:r>
                        <a:rPr lang="ko-KR" sz="1600" kern="0" dirty="0">
                          <a:effectLst/>
                        </a:rPr>
                        <a:t> 구현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서버와 </a:t>
                      </a:r>
                      <a:r>
                        <a:rPr lang="en-US" sz="1600" kern="0" dirty="0">
                          <a:effectLst/>
                        </a:rPr>
                        <a:t>API </a:t>
                      </a:r>
                      <a:r>
                        <a:rPr lang="ko-KR" sz="1600" kern="0" dirty="0">
                          <a:effectLst/>
                        </a:rPr>
                        <a:t>연동 및 테스트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extLst>
                  <a:ext uri="{0D108BD9-81ED-4DB2-BD59-A6C34878D82A}">
                    <a16:rowId xmlns:a16="http://schemas.microsoft.com/office/drawing/2014/main" val="4233936482"/>
                  </a:ext>
                </a:extLst>
              </a:tr>
              <a:tr h="81929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공통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블록체인</a:t>
                      </a:r>
                      <a:r>
                        <a:rPr lang="en-US" sz="1600" kern="0" dirty="0">
                          <a:effectLst/>
                        </a:rPr>
                        <a:t>, </a:t>
                      </a:r>
                      <a:r>
                        <a:rPr lang="ko-KR" sz="1600" kern="0" dirty="0" err="1">
                          <a:effectLst/>
                        </a:rPr>
                        <a:t>이더리움</a:t>
                      </a:r>
                      <a:r>
                        <a:rPr lang="ko-KR" sz="1600" kern="0" dirty="0">
                          <a:effectLst/>
                        </a:rPr>
                        <a:t> 학습</a:t>
                      </a:r>
                      <a:r>
                        <a:rPr lang="en-US" sz="1600" kern="0" dirty="0">
                          <a:effectLst/>
                        </a:rPr>
                        <a:t>/</a:t>
                      </a:r>
                      <a:r>
                        <a:rPr lang="ko-KR" sz="1600" kern="0" dirty="0">
                          <a:effectLst/>
                        </a:rPr>
                        <a:t>연구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웹 페이지 레이아웃 설계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개발 환경 설정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extLst>
                  <a:ext uri="{0D108BD9-81ED-4DB2-BD59-A6C34878D82A}">
                    <a16:rowId xmlns:a16="http://schemas.microsoft.com/office/drawing/2014/main" val="3121060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32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92F5BF-9B19-4AA1-9CFD-668C68E89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8F725B-F103-44AE-A014-C549F832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B336017-F12B-485C-B5E1-B6971DA0C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735901" cy="6619825"/>
          </a:xfrm>
          <a:custGeom>
            <a:avLst/>
            <a:gdLst>
              <a:gd name="connsiteX0" fmla="*/ 1224540 w 2115556"/>
              <a:gd name="connsiteY0" fmla="*/ 0 h 2079100"/>
              <a:gd name="connsiteX1" fmla="*/ 2090421 w 2115556"/>
              <a:gd name="connsiteY1" fmla="*/ 358660 h 2079100"/>
              <a:gd name="connsiteX2" fmla="*/ 2115556 w 2115556"/>
              <a:gd name="connsiteY2" fmla="*/ 386315 h 2079100"/>
              <a:gd name="connsiteX3" fmla="*/ 2115556 w 2115556"/>
              <a:gd name="connsiteY3" fmla="*/ 2062765 h 2079100"/>
              <a:gd name="connsiteX4" fmla="*/ 2100710 w 2115556"/>
              <a:gd name="connsiteY4" fmla="*/ 2079100 h 2079100"/>
              <a:gd name="connsiteX5" fmla="*/ 348370 w 2115556"/>
              <a:gd name="connsiteY5" fmla="*/ 2079100 h 2079100"/>
              <a:gd name="connsiteX6" fmla="*/ 279625 w 2115556"/>
              <a:gd name="connsiteY6" fmla="*/ 2003461 h 2079100"/>
              <a:gd name="connsiteX7" fmla="*/ 0 w 2115556"/>
              <a:gd name="connsiteY7" fmla="*/ 1224540 h 2079100"/>
              <a:gd name="connsiteX8" fmla="*/ 1224540 w 2115556"/>
              <a:gd name="connsiteY8" fmla="*/ 0 h 20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5556" h="2079100">
                <a:moveTo>
                  <a:pt x="1224540" y="0"/>
                </a:moveTo>
                <a:cubicBezTo>
                  <a:pt x="1562687" y="0"/>
                  <a:pt x="1868823" y="137062"/>
                  <a:pt x="2090421" y="358660"/>
                </a:cubicBezTo>
                <a:lnTo>
                  <a:pt x="2115556" y="386315"/>
                </a:lnTo>
                <a:lnTo>
                  <a:pt x="2115556" y="2062765"/>
                </a:lnTo>
                <a:lnTo>
                  <a:pt x="2100710" y="2079100"/>
                </a:lnTo>
                <a:lnTo>
                  <a:pt x="348370" y="2079100"/>
                </a:lnTo>
                <a:lnTo>
                  <a:pt x="279625" y="2003461"/>
                </a:lnTo>
                <a:cubicBezTo>
                  <a:pt x="104938" y="1791789"/>
                  <a:pt x="0" y="1520419"/>
                  <a:pt x="0" y="1224540"/>
                </a:cubicBezTo>
                <a:cubicBezTo>
                  <a:pt x="0" y="548245"/>
                  <a:pt x="548245" y="0"/>
                  <a:pt x="12245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F5A61916-5232-4B70-82EC-D57A132B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99808"/>
            <a:ext cx="1784496" cy="6421669"/>
            <a:chOff x="9951383" y="299808"/>
            <a:chExt cx="1784496" cy="642166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9438" y="42989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586B588-34AE-DF9D-218C-55C8B66C5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599" y="952022"/>
            <a:ext cx="4606280" cy="515704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필요성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44FF5D20-9CBE-142F-2B02-3D3559779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151237"/>
              </p:ext>
            </p:extLst>
          </p:nvPr>
        </p:nvGraphicFramePr>
        <p:xfrm>
          <a:off x="340692" y="413175"/>
          <a:ext cx="5776500" cy="56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9111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3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3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Freeform: Shape 3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D9D75815-6250-17C5-71E9-B3D574F21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l="3074" r="317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B4F19D-3AEA-CE3C-7B85-6432CD88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65846"/>
            <a:ext cx="4887458" cy="36106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6000">
                <a:solidFill>
                  <a:srgbClr val="FFFFFF"/>
                </a:solidFill>
              </a:rPr>
              <a:t>산학협력 활동내용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FCA5498-D019-48A6-B194-72CE1ABB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64840" y="236341"/>
            <a:ext cx="2727160" cy="6621659"/>
            <a:chOff x="9464840" y="236341"/>
            <a:chExt cx="2727160" cy="662165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0BC69F-2340-4181-ADB9-8B7434E96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64840" y="538627"/>
              <a:ext cx="94160" cy="9416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68D1539-E8D8-4BDB-9061-190D14341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8803" y="1206077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90FDF91-C6ED-4CDD-9F62-ABFA2C8E8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38B5A1D-024A-4BFB-A608-C68DA71B1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509" y="516637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38C5DD2-94C4-4737-B4BC-7A35DAB85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804505C-24F5-486F-8661-8249FBD4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2793" y="5536248"/>
              <a:ext cx="800716" cy="80071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77CC497-AB04-4BBC-A3CB-6EFF95AF0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3540" y="616915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149070-8E66-48F1-948D-17A50C52D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702762" y="6299355"/>
              <a:ext cx="489238" cy="558645"/>
            </a:xfrm>
            <a:custGeom>
              <a:avLst/>
              <a:gdLst>
                <a:gd name="connsiteX0" fmla="*/ 1156116 w 3186814"/>
                <a:gd name="connsiteY0" fmla="*/ 0 h 3638922"/>
                <a:gd name="connsiteX1" fmla="*/ 3186814 w 3186814"/>
                <a:gd name="connsiteY1" fmla="*/ 2030698 h 3638922"/>
                <a:gd name="connsiteX2" fmla="*/ 2447829 w 3186814"/>
                <a:gd name="connsiteY2" fmla="*/ 3597684 h 3638922"/>
                <a:gd name="connsiteX3" fmla="*/ 2392682 w 3186814"/>
                <a:gd name="connsiteY3" fmla="*/ 3638922 h 3638922"/>
                <a:gd name="connsiteX4" fmla="*/ 0 w 3186814"/>
                <a:gd name="connsiteY4" fmla="*/ 3638922 h 3638922"/>
                <a:gd name="connsiteX5" fmla="*/ 0 w 3186814"/>
                <a:gd name="connsiteY5" fmla="*/ 362315 h 3638922"/>
                <a:gd name="connsiteX6" fmla="*/ 20733 w 3186814"/>
                <a:gd name="connsiteY6" fmla="*/ 346811 h 3638922"/>
                <a:gd name="connsiteX7" fmla="*/ 1156116 w 3186814"/>
                <a:gd name="connsiteY7" fmla="*/ 0 h 36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6814" h="3638922">
                  <a:moveTo>
                    <a:pt x="1156116" y="0"/>
                  </a:moveTo>
                  <a:cubicBezTo>
                    <a:pt x="2277640" y="0"/>
                    <a:pt x="3186814" y="909174"/>
                    <a:pt x="3186814" y="2030698"/>
                  </a:cubicBezTo>
                  <a:cubicBezTo>
                    <a:pt x="3186814" y="2661556"/>
                    <a:pt x="2899146" y="3225224"/>
                    <a:pt x="2447829" y="3597684"/>
                  </a:cubicBezTo>
                  <a:lnTo>
                    <a:pt x="2392682" y="3638922"/>
                  </a:lnTo>
                  <a:lnTo>
                    <a:pt x="0" y="3638922"/>
                  </a:lnTo>
                  <a:lnTo>
                    <a:pt x="0" y="362315"/>
                  </a:lnTo>
                  <a:lnTo>
                    <a:pt x="20733" y="346811"/>
                  </a:lnTo>
                  <a:cubicBezTo>
                    <a:pt x="344835" y="127853"/>
                    <a:pt x="735545" y="0"/>
                    <a:pt x="1156116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083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6C501-6005-F021-D41A-BC51D48B0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산학협력 활동내용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A1E26-EE24-83DE-039B-66ABA599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일정 계획적인 부분</a:t>
            </a:r>
            <a:endParaRPr lang="en-US" altLang="ko-KR"/>
          </a:p>
          <a:p>
            <a:r>
              <a:rPr lang="ko-KR" altLang="en-US"/>
              <a:t>보고서 내용 첨삭</a:t>
            </a:r>
            <a:endParaRPr lang="en-US" altLang="ko-KR"/>
          </a:p>
          <a:p>
            <a:r>
              <a:rPr lang="ko-KR" altLang="en-US"/>
              <a:t>프로젝트 진행도 확인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46CC69-E354-A381-9D05-62181EF1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106" y="365125"/>
            <a:ext cx="4295244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19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3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68DC7A-23ED-1E5D-AEB3-938F8A11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8000" dirty="0"/>
              <a:t>감사합니다</a:t>
            </a:r>
            <a:r>
              <a:rPr lang="en-US" altLang="ko-KR" sz="8000" dirty="0"/>
              <a:t>!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51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55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2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3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2B8A3C-D767-BC31-D6E3-1932BA70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dirty="0"/>
              <a:t>바름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7E600-2AB9-1AEA-9B54-BC59BBE48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606" y="3602038"/>
            <a:ext cx="706373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altLang="ko-KR" sz="2400"/>
              <a:t>QR</a:t>
            </a:r>
            <a:r>
              <a:rPr lang="ko-KR" altLang="en-US" sz="2400"/>
              <a:t>코드로 수강한 교육 과정을 한 번에 증명할 수 있는 블록체인 기반 학습 인증 서비스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51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55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9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947EE29-361B-8F74-511A-FBDE46C5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ko-KR" altLang="en-US" sz="4400" dirty="0"/>
              <a:t>바름의 목표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F893C9A-E6D1-26ED-5FD8-945CBE2B2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443386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543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7FB2CB5-E3EA-11CD-1191-0955262F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ko-KR" altLang="en-US" sz="4400" dirty="0"/>
              <a:t>요구 조건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9C781F1-B7A1-6687-DE3D-4E02742EB1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869486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771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비디오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8F511A2-F328-F949-F234-F9DA6DC77E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7B9369-FCCD-25AE-C992-AB4F9FFB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88205"/>
            <a:ext cx="8731683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6000">
                <a:solidFill>
                  <a:srgbClr val="FFFFFF"/>
                </a:solidFill>
              </a:rPr>
              <a:t>배경 지식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3C45C-2DFC-3718-F76E-4823CCBC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6B64C-BA5B-EFE7-4EC5-7B53B1B43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거래내역을 묶어 블록을 구성하고 해시를 이용하여 블록을 체인처럼 연결하여 다수가 분산 저장하는 알고리즘</a:t>
            </a:r>
            <a:endParaRPr lang="en-US" altLang="ko-KR" dirty="0"/>
          </a:p>
          <a:p>
            <a:r>
              <a:rPr lang="ko-KR" altLang="en-US" dirty="0"/>
              <a:t>신뢰성</a:t>
            </a:r>
            <a:r>
              <a:rPr lang="en-US" altLang="ko-KR" dirty="0"/>
              <a:t>, </a:t>
            </a:r>
            <a:r>
              <a:rPr lang="ko-KR" altLang="en-US" dirty="0"/>
              <a:t>안전성</a:t>
            </a:r>
            <a:r>
              <a:rPr lang="en-US" altLang="ko-KR" dirty="0"/>
              <a:t>, </a:t>
            </a:r>
            <a:r>
              <a:rPr lang="ko-KR" altLang="en-US" dirty="0"/>
              <a:t>탈중앙화 특성</a:t>
            </a:r>
            <a:endParaRPr lang="en-US" altLang="ko-KR" dirty="0"/>
          </a:p>
          <a:p>
            <a:r>
              <a:rPr lang="ko-KR" altLang="en-US" dirty="0" err="1"/>
              <a:t>위변조</a:t>
            </a:r>
            <a:r>
              <a:rPr lang="ko-KR" altLang="en-US" dirty="0"/>
              <a:t> 불가</a:t>
            </a:r>
            <a:r>
              <a:rPr lang="en-US" altLang="ko-KR" dirty="0"/>
              <a:t>, </a:t>
            </a:r>
            <a:r>
              <a:rPr lang="ko-KR" altLang="en-US" dirty="0"/>
              <a:t>중개 기관 없이 신뢰 가능한 안전한 거래와 데이터 처리</a:t>
            </a:r>
            <a:endParaRPr lang="en-US" altLang="ko-KR" dirty="0"/>
          </a:p>
          <a:p>
            <a:r>
              <a:rPr lang="ko-KR" altLang="en-US" dirty="0"/>
              <a:t>교육 분야에 도입하여 데이터 안정성</a:t>
            </a:r>
            <a:r>
              <a:rPr lang="en-US" altLang="ko-KR" dirty="0"/>
              <a:t>, </a:t>
            </a:r>
            <a:r>
              <a:rPr lang="ko-KR" altLang="en-US" dirty="0"/>
              <a:t>투명성</a:t>
            </a:r>
            <a:r>
              <a:rPr lang="en-US" altLang="ko-KR" dirty="0"/>
              <a:t>, </a:t>
            </a:r>
            <a:r>
              <a:rPr lang="ko-KR" altLang="en-US" dirty="0"/>
              <a:t>형평성 문제 해결 가능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345987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2428"/>
      </a:dk2>
      <a:lt2>
        <a:srgbClr val="E2E8E7"/>
      </a:lt2>
      <a:accent1>
        <a:srgbClr val="C6969D"/>
      </a:accent1>
      <a:accent2>
        <a:srgbClr val="BA8F7F"/>
      </a:accent2>
      <a:accent3>
        <a:srgbClr val="B0A282"/>
      </a:accent3>
      <a:accent4>
        <a:srgbClr val="A2A873"/>
      </a:accent4>
      <a:accent5>
        <a:srgbClr val="94AA81"/>
      </a:accent5>
      <a:accent6>
        <a:srgbClr val="7BAF78"/>
      </a:accent6>
      <a:hlink>
        <a:srgbClr val="568E86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3083</Words>
  <Application>Microsoft Office PowerPoint</Application>
  <PresentationFormat>와이드스크린</PresentationFormat>
  <Paragraphs>785</Paragraphs>
  <Slides>42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AvenirNext LT Pro Medium</vt:lpstr>
      <vt:lpstr>Microsoft GothicNeo</vt:lpstr>
      <vt:lpstr>Microsoft GothicNeo Light</vt:lpstr>
      <vt:lpstr>Arial</vt:lpstr>
      <vt:lpstr>맑은 고딕</vt:lpstr>
      <vt:lpstr>ConfettiVTI</vt:lpstr>
      <vt:lpstr>이더리움 기반 학습 인증 서비스 “바름” 개발</vt:lpstr>
      <vt:lpstr>학습</vt:lpstr>
      <vt:lpstr>문제점</vt:lpstr>
      <vt:lpstr>필요성</vt:lpstr>
      <vt:lpstr>바름</vt:lpstr>
      <vt:lpstr>바름의 목표</vt:lpstr>
      <vt:lpstr>요구 조건</vt:lpstr>
      <vt:lpstr>배경 지식</vt:lpstr>
      <vt:lpstr>블록체인</vt:lpstr>
      <vt:lpstr>이더리움</vt:lpstr>
      <vt:lpstr>트러플과 가나슈</vt:lpstr>
      <vt:lpstr>QR코드</vt:lpstr>
      <vt:lpstr>요구사항</vt:lpstr>
      <vt:lpstr>QR코드로 한 번에 수강한 교육 과정을 증명</vt:lpstr>
      <vt:lpstr>서비스 사용 과정</vt:lpstr>
      <vt:lpstr>개발 환경</vt:lpstr>
      <vt:lpstr>시스템 구조</vt:lpstr>
      <vt:lpstr>웹</vt:lpstr>
      <vt:lpstr>페이지 구성</vt:lpstr>
      <vt:lpstr>메인</vt:lpstr>
      <vt:lpstr>로그인/회원가입</vt:lpstr>
      <vt:lpstr>강의 검색</vt:lpstr>
      <vt:lpstr>강의 정보</vt:lpstr>
      <vt:lpstr>강의 수강</vt:lpstr>
      <vt:lpstr>강의 공지사항</vt:lpstr>
      <vt:lpstr>마이페이지 – 수강 중</vt:lpstr>
      <vt:lpstr>마이페이지 – 수강 완료</vt:lpstr>
      <vt:lpstr>마이페이지 – 생성 강의</vt:lpstr>
      <vt:lpstr>강의 생성</vt:lpstr>
      <vt:lpstr>인증서</vt:lpstr>
      <vt:lpstr>API 서버</vt:lpstr>
      <vt:lpstr>API 서버</vt:lpstr>
      <vt:lpstr>블록체인</vt:lpstr>
      <vt:lpstr>솔리디티로  스마트 컨트랙트 작성</vt:lpstr>
      <vt:lpstr>평가</vt:lpstr>
      <vt:lpstr>결론</vt:lpstr>
      <vt:lpstr>향후 연구 방향</vt:lpstr>
      <vt:lpstr>개발 일정</vt:lpstr>
      <vt:lpstr>역할 분담</vt:lpstr>
      <vt:lpstr>산학협력 활동내용</vt:lpstr>
      <vt:lpstr>산학협력 활동내용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이더리움 기반 학습 인증 서비스 “바름” 개발</dc:title>
  <dc:creator>이승윤</dc:creator>
  <cp:lastModifiedBy>이 승윤</cp:lastModifiedBy>
  <cp:revision>9</cp:revision>
  <dcterms:created xsi:type="dcterms:W3CDTF">2022-05-20T07:10:11Z</dcterms:created>
  <dcterms:modified xsi:type="dcterms:W3CDTF">2022-06-21T12:58:14Z</dcterms:modified>
</cp:coreProperties>
</file>